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8" r:id="rId1"/>
  </p:sldMasterIdLst>
  <p:notesMasterIdLst>
    <p:notesMasterId r:id="rId32"/>
  </p:notesMasterIdLst>
  <p:handoutMasterIdLst>
    <p:handoutMasterId r:id="rId33"/>
  </p:handoutMasterIdLst>
  <p:sldIdLst>
    <p:sldId id="380" r:id="rId2"/>
    <p:sldId id="424" r:id="rId3"/>
    <p:sldId id="427" r:id="rId4"/>
    <p:sldId id="414" r:id="rId5"/>
    <p:sldId id="403" r:id="rId6"/>
    <p:sldId id="440" r:id="rId7"/>
    <p:sldId id="413" r:id="rId8"/>
    <p:sldId id="426" r:id="rId9"/>
    <p:sldId id="441" r:id="rId10"/>
    <p:sldId id="423" r:id="rId11"/>
    <p:sldId id="443" r:id="rId12"/>
    <p:sldId id="444" r:id="rId13"/>
    <p:sldId id="448" r:id="rId14"/>
    <p:sldId id="445" r:id="rId15"/>
    <p:sldId id="473" r:id="rId16"/>
    <p:sldId id="456" r:id="rId17"/>
    <p:sldId id="476" r:id="rId18"/>
    <p:sldId id="474" r:id="rId19"/>
    <p:sldId id="482" r:id="rId20"/>
    <p:sldId id="457" r:id="rId21"/>
    <p:sldId id="461" r:id="rId22"/>
    <p:sldId id="468" r:id="rId23"/>
    <p:sldId id="432" r:id="rId24"/>
    <p:sldId id="480" r:id="rId25"/>
    <p:sldId id="471" r:id="rId26"/>
    <p:sldId id="434" r:id="rId27"/>
    <p:sldId id="436" r:id="rId28"/>
    <p:sldId id="402" r:id="rId29"/>
    <p:sldId id="481" r:id="rId30"/>
    <p:sldId id="422" r:id="rId31"/>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FFFF00"/>
    <a:srgbClr val="FF9900"/>
    <a:srgbClr val="66FF33"/>
    <a:srgbClr val="FF3300"/>
    <a:srgbClr val="003399"/>
    <a:srgbClr val="111111"/>
    <a:srgbClr val="FFFFFF"/>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9" autoAdjust="0"/>
    <p:restoredTop sz="96803" autoAdjust="0"/>
  </p:normalViewPr>
  <p:slideViewPr>
    <p:cSldViewPr>
      <p:cViewPr>
        <p:scale>
          <a:sx n="66" d="100"/>
          <a:sy n="66" d="100"/>
        </p:scale>
        <p:origin x="-1392" y="-132"/>
      </p:cViewPr>
      <p:guideLst>
        <p:guide orient="horz" pos="2160"/>
        <p:guide pos="2880"/>
      </p:guideLst>
    </p:cSldViewPr>
  </p:slideViewPr>
  <p:outlineViewPr>
    <p:cViewPr>
      <p:scale>
        <a:sx n="33" d="100"/>
        <a:sy n="33" d="100"/>
      </p:scale>
      <p:origin x="0" y="6552"/>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1F7D6E11-14DE-4579-844B-3F851836E4E2}" type="datetimeFigureOut">
              <a:rPr lang="en-US" smtClean="0"/>
              <a:pPr/>
              <a:t>6/3/2016</a:t>
            </a:fld>
            <a:endParaRPr lang="en-US"/>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45B072D1-9F56-4034-B7C9-C8C3286ACE68}" type="slidenum">
              <a:rPr lang="en-US" smtClean="0"/>
              <a:pPr/>
              <a:t>‹#›</a:t>
            </a:fld>
            <a:endParaRPr lang="en-US"/>
          </a:p>
        </p:txBody>
      </p:sp>
    </p:spTree>
    <p:extLst>
      <p:ext uri="{BB962C8B-B14F-4D97-AF65-F5344CB8AC3E}">
        <p14:creationId xmlns:p14="http://schemas.microsoft.com/office/powerpoint/2010/main" val="6219744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pPr>
              <a:defRPr/>
            </a:pPr>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pPr>
              <a:defRPr/>
            </a:pPr>
            <a:fld id="{BCBA4E76-B2F0-4FCF-901B-8DB67A39BFFF}" type="datetimeFigureOut">
              <a:rPr lang="en-US"/>
              <a:pPr>
                <a:defRPr/>
              </a:pPr>
              <a:t>6/3/2016</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smtClean="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pPr>
              <a:defRPr/>
            </a:pPr>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pPr>
              <a:defRPr/>
            </a:pPr>
            <a:fld id="{E7C3BD9B-31FA-4385-B724-7849583B02C0}" type="slidenum">
              <a:rPr lang="en-US"/>
              <a:pPr>
                <a:defRPr/>
              </a:pPr>
              <a:t>‹#›</a:t>
            </a:fld>
            <a:endParaRPr lang="en-US"/>
          </a:p>
        </p:txBody>
      </p:sp>
    </p:spTree>
    <p:extLst>
      <p:ext uri="{BB962C8B-B14F-4D97-AF65-F5344CB8AC3E}">
        <p14:creationId xmlns:p14="http://schemas.microsoft.com/office/powerpoint/2010/main" val="387230826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286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0C99056-E866-4631-A699-42B2F486AEA5}"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97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C81E9-4F5F-40CF-99F9-9B2ED4F88D9E}" type="slidenum">
              <a:rPr lang="en-US" smtClean="0"/>
              <a:pPr/>
              <a:t>26</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97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C81E9-4F5F-40CF-99F9-9B2ED4F88D9E}" type="slidenum">
              <a:rPr lang="en-US" smtClean="0"/>
              <a:pPr/>
              <a:t>27</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kern="1200" smtClean="0">
                <a:solidFill>
                  <a:schemeClr val="tx1"/>
                </a:solidFill>
                <a:effectLst/>
                <a:latin typeface="+mn-lt"/>
                <a:ea typeface="+mn-ea"/>
                <a:cs typeface="+mn-cs"/>
              </a:rPr>
              <a:t> Trường Cao đẳng Kỹ thuật Lý Tự Trọng Thành phố Hồ Chí Minh:</a:t>
            </a:r>
            <a:endParaRPr lang="vi-VN" smtClean="0"/>
          </a:p>
          <a:p>
            <a:r>
              <a:rPr lang="vi-VN" sz="1200" kern="1200" smtClean="0">
                <a:solidFill>
                  <a:schemeClr val="tx1"/>
                </a:solidFill>
                <a:effectLst/>
                <a:latin typeface="+mn-lt"/>
                <a:ea typeface="+mn-ea"/>
                <a:cs typeface="+mn-cs"/>
              </a:rPr>
              <a:t>- Là nơi chuyên đào tạo nguồn nhân lực có uy tín và chất lượng cao đáp ứng nhu cầu của xã hội, của doanh nghiệp và góp phần phục vụ quá trình công nghiệp hóa, hiện đại hóa của Thành phố Hồ Chí Minh và cả nước.</a:t>
            </a:r>
            <a:endParaRPr lang="vi-VN" smtClean="0">
              <a:effectLst/>
            </a:endParaRPr>
          </a:p>
          <a:p>
            <a:r>
              <a:rPr lang="vi-VN" sz="1200" kern="1200" smtClean="0">
                <a:solidFill>
                  <a:schemeClr val="tx1"/>
                </a:solidFill>
                <a:effectLst/>
                <a:latin typeface="+mn-lt"/>
                <a:ea typeface="+mn-ea"/>
                <a:cs typeface="+mn-cs"/>
              </a:rPr>
              <a:t>- Là nơi kết hợp đào tạo với thực hiện nghiên cứu và chuyển giao các kết quả nghiên cứu khoa học về lĩnh vực đào tạo nghề nghiệp và công nghệ kỹ thuật cho xã hội.</a:t>
            </a:r>
            <a:endParaRPr lang="vi-VN" smtClean="0">
              <a:effectLst/>
            </a:endParaRPr>
          </a:p>
          <a:p>
            <a:r>
              <a:rPr lang="vi-VN" smtClean="0">
                <a:effectLst/>
              </a:rPr>
              <a:t> </a:t>
            </a:r>
          </a:p>
          <a:p>
            <a:r>
              <a:rPr lang="vi-VN" sz="1200" b="1" kern="1200" smtClean="0">
                <a:solidFill>
                  <a:schemeClr val="tx1"/>
                </a:solidFill>
                <a:effectLst/>
                <a:latin typeface="+mn-lt"/>
                <a:ea typeface="+mn-ea"/>
                <a:cs typeface="+mn-cs"/>
              </a:rPr>
              <a:t>TẦM NHÌN</a:t>
            </a:r>
            <a:endParaRPr lang="vi-VN" smtClean="0">
              <a:effectLst/>
            </a:endParaRPr>
          </a:p>
          <a:p>
            <a:r>
              <a:rPr lang="vi-VN" sz="1200" kern="1200" smtClean="0">
                <a:solidFill>
                  <a:schemeClr val="tx1"/>
                </a:solidFill>
                <a:effectLst/>
                <a:latin typeface="+mn-lt"/>
                <a:ea typeface="+mn-ea"/>
                <a:cs typeface="+mn-cs"/>
              </a:rPr>
              <a:t>Phát triển Trường Cao đẳng Kỹ thuật Lý Tự Trọng thành phố Hồ Chí Minh thành trường Đại học trọng điểm của thành phố Hồ Chí Minh và trở thành cơ sở giáo dục đào tạo đa cấp, đa ngành theo hướng tiên tiến, hiện đại, để có vị trí xứng đáng trong ngành giáo dục Đại học Việt Nam và khu vực, đáp ứng nhu cầu nguồn nhân lực chất lượng cao cho một thành phố là đô thị đặc biệt và cho sự nghiệp công nghiệp hóa, hiện đại hóa đất nước.</a:t>
            </a:r>
            <a:endParaRPr lang="vi-VN" smtClean="0">
              <a:effectLst/>
            </a:endParaRPr>
          </a:p>
          <a:p>
            <a:r>
              <a:rPr lang="vi-VN" sz="1200" b="1" kern="1200" smtClean="0">
                <a:solidFill>
                  <a:schemeClr val="tx1"/>
                </a:solidFill>
                <a:effectLst/>
                <a:latin typeface="+mn-lt"/>
                <a:ea typeface="+mn-ea"/>
                <a:cs typeface="+mn-cs"/>
              </a:rPr>
              <a:t>CÁC GIÁ TRỊ</a:t>
            </a:r>
            <a:endParaRPr lang="vi-VN" smtClean="0">
              <a:effectLst/>
            </a:endParaRPr>
          </a:p>
          <a:p>
            <a:r>
              <a:rPr lang="vi-VN" sz="1200" kern="1200" smtClean="0">
                <a:solidFill>
                  <a:schemeClr val="tx1"/>
                </a:solidFill>
                <a:effectLst/>
                <a:latin typeface="+mn-lt"/>
                <a:ea typeface="+mn-ea"/>
                <a:cs typeface="+mn-cs"/>
              </a:rPr>
              <a:t>Các giá trị cốt lõi, truyền thống của trường là:</a:t>
            </a:r>
            <a:endParaRPr lang="vi-VN" smtClean="0">
              <a:effectLst/>
            </a:endParaRPr>
          </a:p>
          <a:p>
            <a:r>
              <a:rPr lang="vi-VN" sz="1200" b="1" kern="1200" smtClean="0">
                <a:solidFill>
                  <a:schemeClr val="tx1"/>
                </a:solidFill>
                <a:effectLst/>
                <a:latin typeface="+mn-lt"/>
                <a:ea typeface="+mn-ea"/>
                <a:cs typeface="+mn-cs"/>
              </a:rPr>
              <a:t>     “Tri thức - sáng tạo - phát triển - bền vững”</a:t>
            </a:r>
            <a:endParaRPr lang="vi-VN" smtClean="0">
              <a:effectLst/>
            </a:endParaRPr>
          </a:p>
          <a:p>
            <a:endParaRPr lang="en-US"/>
          </a:p>
        </p:txBody>
      </p:sp>
      <p:sp>
        <p:nvSpPr>
          <p:cNvPr id="4" name="Slide Number Placeholder 3"/>
          <p:cNvSpPr>
            <a:spLocks noGrp="1"/>
          </p:cNvSpPr>
          <p:nvPr>
            <p:ph type="sldNum" sz="quarter" idx="10"/>
          </p:nvPr>
        </p:nvSpPr>
        <p:spPr/>
        <p:txBody>
          <a:bodyPr/>
          <a:lstStyle/>
          <a:p>
            <a:pPr>
              <a:defRPr/>
            </a:pPr>
            <a:fld id="{E7C3BD9B-31FA-4385-B724-7849583B02C0}" type="slidenum">
              <a:rPr lang="en-US" smtClean="0"/>
              <a:pPr>
                <a:defRPr/>
              </a:pPr>
              <a:t>2</a:t>
            </a:fld>
            <a:endParaRPr lang="en-US"/>
          </a:p>
        </p:txBody>
      </p:sp>
    </p:spTree>
    <p:extLst>
      <p:ext uri="{BB962C8B-B14F-4D97-AF65-F5344CB8AC3E}">
        <p14:creationId xmlns:p14="http://schemas.microsoft.com/office/powerpoint/2010/main" val="5343418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kern="1200" smtClean="0">
                <a:solidFill>
                  <a:schemeClr val="tx1"/>
                </a:solidFill>
                <a:effectLst/>
                <a:latin typeface="+mn-lt"/>
                <a:ea typeface="+mn-ea"/>
                <a:cs typeface="+mn-cs"/>
              </a:rPr>
              <a:t> Trường Cao đẳng Kỹ thuật Lý Tự Trọng Thành phố Hồ Chí Minh:</a:t>
            </a:r>
            <a:endParaRPr lang="vi-VN" smtClean="0"/>
          </a:p>
          <a:p>
            <a:r>
              <a:rPr lang="vi-VN" sz="1200" kern="1200" smtClean="0">
                <a:solidFill>
                  <a:schemeClr val="tx1"/>
                </a:solidFill>
                <a:effectLst/>
                <a:latin typeface="+mn-lt"/>
                <a:ea typeface="+mn-ea"/>
                <a:cs typeface="+mn-cs"/>
              </a:rPr>
              <a:t>- Là nơi chuyên đào tạo nguồn nhân lực có uy tín và chất lượng cao đáp ứng nhu cầu của xã hội, của doanh nghiệp và góp phần phục vụ quá trình công nghiệp hóa, hiện đại hóa của Thành phố Hồ Chí Minh và cả nước.</a:t>
            </a:r>
            <a:endParaRPr lang="vi-VN" smtClean="0">
              <a:effectLst/>
            </a:endParaRPr>
          </a:p>
          <a:p>
            <a:r>
              <a:rPr lang="vi-VN" sz="1200" kern="1200" smtClean="0">
                <a:solidFill>
                  <a:schemeClr val="tx1"/>
                </a:solidFill>
                <a:effectLst/>
                <a:latin typeface="+mn-lt"/>
                <a:ea typeface="+mn-ea"/>
                <a:cs typeface="+mn-cs"/>
              </a:rPr>
              <a:t>- Là nơi kết hợp đào tạo với thực hiện nghiên cứu và chuyển giao các kết quả nghiên cứu khoa học về lĩnh vực đào tạo nghề nghiệp và công nghệ kỹ thuật cho xã hội.</a:t>
            </a:r>
            <a:endParaRPr lang="vi-VN" smtClean="0">
              <a:effectLst/>
            </a:endParaRPr>
          </a:p>
          <a:p>
            <a:r>
              <a:rPr lang="vi-VN" smtClean="0">
                <a:effectLst/>
              </a:rPr>
              <a:t> </a:t>
            </a:r>
          </a:p>
          <a:p>
            <a:r>
              <a:rPr lang="vi-VN" sz="1200" b="1" kern="1200" smtClean="0">
                <a:solidFill>
                  <a:schemeClr val="tx1"/>
                </a:solidFill>
                <a:effectLst/>
                <a:latin typeface="+mn-lt"/>
                <a:ea typeface="+mn-ea"/>
                <a:cs typeface="+mn-cs"/>
              </a:rPr>
              <a:t>TẦM NHÌN</a:t>
            </a:r>
            <a:endParaRPr lang="vi-VN" smtClean="0">
              <a:effectLst/>
            </a:endParaRPr>
          </a:p>
          <a:p>
            <a:r>
              <a:rPr lang="vi-VN" sz="1200" kern="1200" smtClean="0">
                <a:solidFill>
                  <a:schemeClr val="tx1"/>
                </a:solidFill>
                <a:effectLst/>
                <a:latin typeface="+mn-lt"/>
                <a:ea typeface="+mn-ea"/>
                <a:cs typeface="+mn-cs"/>
              </a:rPr>
              <a:t>Phát triển Trường Cao đẳng Kỹ thuật Lý Tự Trọng thành phố Hồ Chí Minh thành trường Đại học trọng điểm của thành phố Hồ Chí Minh và trở thành cơ sở giáo dục đào tạo đa cấp, đa ngành theo hướng tiên tiến, hiện đại, để có vị trí xứng đáng trong ngành giáo dục Đại học Việt Nam và khu vực, đáp ứng nhu cầu nguồn nhân lực chất lượng cao cho một thành phố là đô thị đặc biệt và cho sự nghiệp công nghiệp hóa, hiện đại hóa đất nước.</a:t>
            </a:r>
            <a:endParaRPr lang="vi-VN" smtClean="0">
              <a:effectLst/>
            </a:endParaRPr>
          </a:p>
          <a:p>
            <a:r>
              <a:rPr lang="vi-VN" sz="1200" b="1" kern="1200" smtClean="0">
                <a:solidFill>
                  <a:schemeClr val="tx1"/>
                </a:solidFill>
                <a:effectLst/>
                <a:latin typeface="+mn-lt"/>
                <a:ea typeface="+mn-ea"/>
                <a:cs typeface="+mn-cs"/>
              </a:rPr>
              <a:t>CÁC GIÁ TRỊ</a:t>
            </a:r>
            <a:endParaRPr lang="vi-VN" smtClean="0">
              <a:effectLst/>
            </a:endParaRPr>
          </a:p>
          <a:p>
            <a:r>
              <a:rPr lang="vi-VN" sz="1200" kern="1200" smtClean="0">
                <a:solidFill>
                  <a:schemeClr val="tx1"/>
                </a:solidFill>
                <a:effectLst/>
                <a:latin typeface="+mn-lt"/>
                <a:ea typeface="+mn-ea"/>
                <a:cs typeface="+mn-cs"/>
              </a:rPr>
              <a:t>Các giá trị cốt lõi, truyền thống của trường là:</a:t>
            </a:r>
            <a:endParaRPr lang="vi-VN" smtClean="0">
              <a:effectLst/>
            </a:endParaRPr>
          </a:p>
          <a:p>
            <a:r>
              <a:rPr lang="vi-VN" sz="1200" b="1" kern="1200" smtClean="0">
                <a:solidFill>
                  <a:schemeClr val="tx1"/>
                </a:solidFill>
                <a:effectLst/>
                <a:latin typeface="+mn-lt"/>
                <a:ea typeface="+mn-ea"/>
                <a:cs typeface="+mn-cs"/>
              </a:rPr>
              <a:t>     “Tri thức - sáng tạo - phát triển - bền vững”</a:t>
            </a:r>
            <a:endParaRPr lang="vi-VN" smtClean="0">
              <a:effectLst/>
            </a:endParaRPr>
          </a:p>
          <a:p>
            <a:endParaRPr lang="en-US"/>
          </a:p>
        </p:txBody>
      </p:sp>
      <p:sp>
        <p:nvSpPr>
          <p:cNvPr id="4" name="Slide Number Placeholder 3"/>
          <p:cNvSpPr>
            <a:spLocks noGrp="1"/>
          </p:cNvSpPr>
          <p:nvPr>
            <p:ph type="sldNum" sz="quarter" idx="10"/>
          </p:nvPr>
        </p:nvSpPr>
        <p:spPr/>
        <p:txBody>
          <a:bodyPr/>
          <a:lstStyle/>
          <a:p>
            <a:pPr>
              <a:defRPr/>
            </a:pPr>
            <a:fld id="{E7C3BD9B-31FA-4385-B724-7849583B02C0}" type="slidenum">
              <a:rPr lang="en-US" smtClean="0"/>
              <a:pPr>
                <a:defRPr/>
              </a:pPr>
              <a:t>3</a:t>
            </a:fld>
            <a:endParaRPr lang="en-US"/>
          </a:p>
        </p:txBody>
      </p:sp>
    </p:spTree>
    <p:extLst>
      <p:ext uri="{BB962C8B-B14F-4D97-AF65-F5344CB8AC3E}">
        <p14:creationId xmlns:p14="http://schemas.microsoft.com/office/powerpoint/2010/main" val="534341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286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0C99056-E866-4631-A699-42B2F486AEA5}" type="slidenum">
              <a:rPr lang="en-US" smtClean="0"/>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286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0C99056-E866-4631-A699-42B2F486AEA5}" type="slidenum">
              <a:rPr lang="en-US" smtClean="0"/>
              <a:pPr/>
              <a:t>9</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286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0C99056-E866-4631-A699-42B2F486AEA5}" type="slidenum">
              <a:rPr lang="en-US" smtClean="0"/>
              <a:pPr/>
              <a:t>10</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97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C81E9-4F5F-40CF-99F9-9B2ED4F88D9E}" type="slidenum">
              <a:rPr lang="en-US" smtClean="0"/>
              <a:pPr/>
              <a:t>22</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97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C81E9-4F5F-40CF-99F9-9B2ED4F88D9E}" type="slidenum">
              <a:rPr lang="en-US" smtClean="0"/>
              <a:pPr/>
              <a:t>24</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97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C81E9-4F5F-40CF-99F9-9B2ED4F88D9E}" type="slidenum">
              <a:rPr lang="en-US" smtClean="0"/>
              <a:pPr/>
              <a:t>25</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secHead" preserve="1">
  <p:cSld name="Title Slide">
    <p:spTree>
      <p:nvGrpSpPr>
        <p:cNvPr id="1" name=""/>
        <p:cNvGrpSpPr/>
        <p:nvPr/>
      </p:nvGrpSpPr>
      <p:grpSpPr>
        <a:xfrm>
          <a:off x="0" y="0"/>
          <a:ext cx="0" cy="0"/>
          <a:chOff x="0" y="0"/>
          <a:chExt cx="0" cy="0"/>
        </a:xfrm>
      </p:grpSpPr>
      <p:sp>
        <p:nvSpPr>
          <p:cNvPr id="4" name="Rectangle 3"/>
          <p:cNvSpPr/>
          <p:nvPr/>
        </p:nvSpPr>
        <p:spPr>
          <a:xfrm>
            <a:off x="2286000" y="0"/>
            <a:ext cx="6858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5" name="Rectangle 4"/>
          <p:cNvSpPr/>
          <p:nvPr/>
        </p:nvSpPr>
        <p:spPr bwMode="invGray">
          <a:xfrm>
            <a:off x="2286000" y="0"/>
            <a:ext cx="762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8" name="Pie 7"/>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9" name="Oval 8"/>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0" name="Donut 9"/>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1" name="Rectangle 10"/>
          <p:cNvSpPr/>
          <p:nvPr/>
        </p:nvSpPr>
        <p:spPr>
          <a:xfrm>
            <a:off x="30315" y="6500834"/>
            <a:ext cx="2184231" cy="185877"/>
          </a:xfrm>
          <a:prstGeom prst="rect">
            <a:avLst/>
          </a:prstGeom>
          <a:noFill/>
        </p:spPr>
        <p:txBody>
          <a:bodyPr wrap="none">
            <a:prstTxWarp prst="textPlain">
              <a:avLst/>
            </a:prstTxWarp>
            <a:spAutoFit/>
          </a:bodyPr>
          <a:lstStyle/>
          <a:p>
            <a:pPr algn="ctr">
              <a:defRPr/>
            </a:pPr>
            <a:r>
              <a:rPr lang="en-US" b="1">
                <a:ln w="12700">
                  <a:solidFill>
                    <a:schemeClr val="tx2">
                      <a:satMod val="155000"/>
                    </a:schemeClr>
                  </a:solidFill>
                  <a:prstDash val="solid"/>
                </a:ln>
                <a:solidFill>
                  <a:schemeClr val="bg2">
                    <a:tint val="85000"/>
                    <a:satMod val="155000"/>
                  </a:schemeClr>
                </a:solidFill>
                <a:latin typeface="Tahoma" pitchFamily="34" charset="0"/>
                <a:ea typeface="Tahoma" pitchFamily="34" charset="0"/>
                <a:cs typeface="Tahoma" pitchFamily="34" charset="0"/>
              </a:rPr>
              <a:t>Gv: Trần Vĩnh Xuyên</a:t>
            </a:r>
          </a:p>
        </p:txBody>
      </p:sp>
      <p:pic>
        <p:nvPicPr>
          <p:cNvPr id="12" name="Picture 4" descr="C:\Documents and Settings\xuyen\Desktop\hinh-11.png"/>
          <p:cNvPicPr>
            <a:picLocks noChangeAspect="1" noChangeArrowheads="1"/>
          </p:cNvPicPr>
          <p:nvPr/>
        </p:nvPicPr>
        <p:blipFill>
          <a:blip r:embed="rId2"/>
          <a:srcRect/>
          <a:stretch>
            <a:fillRect/>
          </a:stretch>
        </p:blipFill>
        <p:spPr bwMode="auto">
          <a:xfrm>
            <a:off x="0" y="4357688"/>
            <a:ext cx="2286000" cy="2062162"/>
          </a:xfrm>
          <a:prstGeom prst="rect">
            <a:avLst/>
          </a:prstGeom>
          <a:noFill/>
          <a:ln w="9525">
            <a:noFill/>
            <a:miter lim="800000"/>
            <a:headEnd/>
            <a:tailEnd/>
          </a:ln>
        </p:spPr>
      </p:pic>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en-US" smtClean="0"/>
              <a:t>Click to edit Master title style</a:t>
            </a:r>
            <a:endParaRPr lang="en-US" dirty="0"/>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13" name="Date Placeholder 3"/>
          <p:cNvSpPr>
            <a:spLocks noGrp="1"/>
          </p:cNvSpPr>
          <p:nvPr>
            <p:ph type="dt" sz="half" idx="10"/>
          </p:nvPr>
        </p:nvSpPr>
        <p:spPr/>
        <p:txBody>
          <a:bodyPr/>
          <a:lstStyle>
            <a:lvl1pPr>
              <a:defRPr/>
            </a:lvl1pPr>
            <a:extLst/>
          </a:lstStyle>
          <a:p>
            <a:pPr>
              <a:defRPr/>
            </a:pPr>
            <a:endParaRPr lang="en-US"/>
          </a:p>
        </p:txBody>
      </p:sp>
      <p:sp>
        <p:nvSpPr>
          <p:cNvPr id="14" name="Footer Placeholder 4"/>
          <p:cNvSpPr>
            <a:spLocks noGrp="1"/>
          </p:cNvSpPr>
          <p:nvPr>
            <p:ph type="ftr" sz="quarter" idx="11"/>
          </p:nvPr>
        </p:nvSpPr>
        <p:spPr/>
        <p:txBody>
          <a:bodyPr/>
          <a:lstStyle>
            <a:lvl1pPr>
              <a:defRPr/>
            </a:lvl1pPr>
            <a:extLst/>
          </a:lstStyle>
          <a:p>
            <a:pPr>
              <a:defRPr/>
            </a:pPr>
            <a:endParaRPr lang="en-US"/>
          </a:p>
        </p:txBody>
      </p:sp>
      <p:sp>
        <p:nvSpPr>
          <p:cNvPr id="15" name="Slide Number Placeholder 5"/>
          <p:cNvSpPr>
            <a:spLocks noGrp="1"/>
          </p:cNvSpPr>
          <p:nvPr>
            <p:ph type="sldNum" sz="quarter" idx="12"/>
          </p:nvPr>
        </p:nvSpPr>
        <p:spPr/>
        <p:txBody>
          <a:bodyPr/>
          <a:lstStyle>
            <a:lvl1pPr>
              <a:defRPr/>
            </a:lvl1pPr>
            <a:extLst/>
          </a:lstStyle>
          <a:p>
            <a:pPr>
              <a:defRPr/>
            </a:pPr>
            <a:fld id="{FAA86DA7-D8B6-4BF2-9065-CFACCF6353FF}"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idx="1"/>
          </p:nvPr>
        </p:nvSpPr>
        <p:spPr>
          <a:xfrm>
            <a:off x="1143000" y="914400"/>
            <a:ext cx="7499350" cy="5943600"/>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6"/>
          <p:cNvSpPr>
            <a:spLocks noGrp="1"/>
          </p:cNvSpPr>
          <p:nvPr>
            <p:ph type="dt" sz="half" idx="10"/>
          </p:nvPr>
        </p:nvSpPr>
        <p:spPr/>
        <p:txBody>
          <a:bodyPr/>
          <a:lstStyle>
            <a:lvl1pPr>
              <a:defRPr/>
            </a:lvl1pPr>
          </a:lstStyle>
          <a:p>
            <a:pPr>
              <a:defRPr/>
            </a:pPr>
            <a:endParaRPr lang="en-US"/>
          </a:p>
        </p:txBody>
      </p:sp>
      <p:sp>
        <p:nvSpPr>
          <p:cNvPr id="5" name="Slide Number Placeholder 7"/>
          <p:cNvSpPr>
            <a:spLocks noGrp="1"/>
          </p:cNvSpPr>
          <p:nvPr>
            <p:ph type="sldNum" sz="quarter" idx="11"/>
          </p:nvPr>
        </p:nvSpPr>
        <p:spPr/>
        <p:txBody>
          <a:bodyPr/>
          <a:lstStyle>
            <a:lvl1pPr>
              <a:defRPr>
                <a:solidFill>
                  <a:schemeClr val="tx1"/>
                </a:solidFill>
              </a:defRPr>
            </a:lvl1pPr>
          </a:lstStyle>
          <a:p>
            <a:pPr>
              <a:defRPr/>
            </a:pPr>
            <a:fld id="{B482C01F-B963-4B33-9207-88D016EBC4ED}" type="slidenum">
              <a:rPr lang="en-US"/>
              <a:pPr>
                <a:defRPr/>
              </a:pPr>
              <a:t>‹#›</a:t>
            </a:fld>
            <a:endParaRPr lang="en-US"/>
          </a:p>
        </p:txBody>
      </p:sp>
      <p:sp>
        <p:nvSpPr>
          <p:cNvPr id="6" name="Footer Placeholder 8"/>
          <p:cNvSpPr>
            <a:spLocks noGrp="1"/>
          </p:cNvSpPr>
          <p:nvPr>
            <p:ph type="ftr" sz="quarter" idx="12"/>
          </p:nvPr>
        </p:nvSpPr>
        <p:spPr/>
        <p:txBody>
          <a:bodyPr/>
          <a:lstStyle>
            <a:lvl1pPr>
              <a:defRPr/>
            </a:lvl1pPr>
          </a:lstStyle>
          <a:p>
            <a:pPr>
              <a:defRPr/>
            </a:pPr>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Section Header">
    <p:spTree>
      <p:nvGrpSpPr>
        <p:cNvPr id="1" name=""/>
        <p:cNvGrpSpPr/>
        <p:nvPr/>
      </p:nvGrpSpPr>
      <p:grpSpPr>
        <a:xfrm>
          <a:off x="0" y="0"/>
          <a:ext cx="0" cy="0"/>
          <a:chOff x="0" y="0"/>
          <a:chExt cx="0" cy="0"/>
        </a:xfrm>
      </p:grpSpPr>
      <p:sp>
        <p:nvSpPr>
          <p:cNvPr id="4" name="Oval 3"/>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defRPr/>
            </a:pPr>
            <a:endParaRPr lang="en-US"/>
          </a:p>
        </p:txBody>
      </p:sp>
      <p:sp>
        <p:nvSpPr>
          <p:cNvPr id="5" name="Oval 4"/>
          <p:cNvSpPr/>
          <p:nvPr/>
        </p:nvSpPr>
        <p:spPr>
          <a:xfrm>
            <a:off x="1157288" y="1344613"/>
            <a:ext cx="63500"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defRPr/>
            </a:pPr>
            <a:endParaRPr lang="en-US"/>
          </a:p>
        </p:txBody>
      </p:sp>
      <p:sp>
        <p:nvSpPr>
          <p:cNvPr id="14" name="Title 13"/>
          <p:cNvSpPr>
            <a:spLocks noGrp="1"/>
          </p:cNvSpPr>
          <p:nvPr>
            <p:ph type="ctrTitle"/>
          </p:nvPr>
        </p:nvSpPr>
        <p:spPr>
          <a:xfrm>
            <a:off x="1000100" y="-24"/>
            <a:ext cx="7839100" cy="928694"/>
          </a:xfrm>
        </p:spPr>
        <p:txBody>
          <a:bodyPr anchor="b"/>
          <a:lstStyle>
            <a:lvl1pPr algn="l">
              <a:defRPr/>
            </a:lvl1pPr>
            <a:extLst/>
          </a:lstStyle>
          <a:p>
            <a:r>
              <a:rPr lang="en-US" smtClean="0"/>
              <a:t>Click to edit Master title style</a:t>
            </a:r>
            <a:endParaRPr lang="en-US"/>
          </a:p>
        </p:txBody>
      </p:sp>
      <p:sp>
        <p:nvSpPr>
          <p:cNvPr id="22" name="Subtitle 21"/>
          <p:cNvSpPr>
            <a:spLocks noGrp="1"/>
          </p:cNvSpPr>
          <p:nvPr>
            <p:ph type="subTitle" idx="1"/>
          </p:nvPr>
        </p:nvSpPr>
        <p:spPr>
          <a:xfrm>
            <a:off x="1000100" y="928670"/>
            <a:ext cx="7839100" cy="2314072"/>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6" name="Date Placeholder 6"/>
          <p:cNvSpPr>
            <a:spLocks noGrp="1"/>
          </p:cNvSpPr>
          <p:nvPr>
            <p:ph type="dt" sz="half" idx="10"/>
          </p:nvPr>
        </p:nvSpPr>
        <p:spPr/>
        <p:txBody>
          <a:bodyPr/>
          <a:lstStyle>
            <a:lvl1pPr>
              <a:defRPr/>
            </a:lvl1pPr>
            <a:extLst/>
          </a:lstStyle>
          <a:p>
            <a:pPr>
              <a:defRPr/>
            </a:pPr>
            <a:endParaRPr lang="en-US"/>
          </a:p>
        </p:txBody>
      </p:sp>
      <p:sp>
        <p:nvSpPr>
          <p:cNvPr id="7" name="Footer Placeholder 19"/>
          <p:cNvSpPr>
            <a:spLocks noGrp="1"/>
          </p:cNvSpPr>
          <p:nvPr>
            <p:ph type="ftr" sz="quarter" idx="11"/>
          </p:nvPr>
        </p:nvSpPr>
        <p:spPr/>
        <p:txBody>
          <a:bodyPr/>
          <a:lstStyle>
            <a:lvl1pPr>
              <a:defRPr/>
            </a:lvl1pPr>
            <a:extLst/>
          </a:lstStyle>
          <a:p>
            <a:pPr>
              <a:defRPr/>
            </a:pPr>
            <a:endParaRPr lang="en-US"/>
          </a:p>
        </p:txBody>
      </p:sp>
      <p:sp>
        <p:nvSpPr>
          <p:cNvPr id="8" name="Slide Number Placeholder 9"/>
          <p:cNvSpPr>
            <a:spLocks noGrp="1"/>
          </p:cNvSpPr>
          <p:nvPr>
            <p:ph type="sldNum" sz="quarter" idx="12"/>
          </p:nvPr>
        </p:nvSpPr>
        <p:spPr/>
        <p:txBody>
          <a:bodyPr/>
          <a:lstStyle>
            <a:lvl1pPr>
              <a:defRPr/>
            </a:lvl1pPr>
            <a:extLst/>
          </a:lstStyle>
          <a:p>
            <a:pPr>
              <a:defRPr/>
            </a:pPr>
            <a:fld id="{87D8C227-B91D-408C-BE56-D9EC46E5BC1C}"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23"/>
          <p:cNvSpPr>
            <a:spLocks noGrp="1"/>
          </p:cNvSpPr>
          <p:nvPr>
            <p:ph type="dt" sz="half" idx="10"/>
          </p:nvPr>
        </p:nvSpPr>
        <p:spPr/>
        <p:txBody>
          <a:bodyPr/>
          <a:lstStyle>
            <a:lvl1pPr>
              <a:defRPr/>
            </a:lvl1pPr>
          </a:lstStyle>
          <a:p>
            <a:pPr>
              <a:defRPr/>
            </a:pPr>
            <a:endParaRPr lang="en-US"/>
          </a:p>
        </p:txBody>
      </p:sp>
      <p:sp>
        <p:nvSpPr>
          <p:cNvPr id="6" name="Footer Placeholder 9"/>
          <p:cNvSpPr>
            <a:spLocks noGrp="1"/>
          </p:cNvSpPr>
          <p:nvPr>
            <p:ph type="ftr" sz="quarter" idx="11"/>
          </p:nvPr>
        </p:nvSpPr>
        <p:spPr/>
        <p:txBody>
          <a:bodyPr/>
          <a:lstStyle>
            <a:lvl1pPr>
              <a:defRPr/>
            </a:lvl1pPr>
          </a:lstStyle>
          <a:p>
            <a:pPr>
              <a:defRPr/>
            </a:pPr>
            <a:endParaRPr lang="en-US"/>
          </a:p>
        </p:txBody>
      </p:sp>
      <p:sp>
        <p:nvSpPr>
          <p:cNvPr id="7" name="Slide Number Placeholder 21"/>
          <p:cNvSpPr>
            <a:spLocks noGrp="1"/>
          </p:cNvSpPr>
          <p:nvPr>
            <p:ph type="sldNum" sz="quarter" idx="12"/>
          </p:nvPr>
        </p:nvSpPr>
        <p:spPr/>
        <p:txBody>
          <a:bodyPr/>
          <a:lstStyle>
            <a:lvl1pPr>
              <a:defRPr/>
            </a:lvl1pPr>
          </a:lstStyle>
          <a:p>
            <a:pPr>
              <a:defRPr/>
            </a:pPr>
            <a:fld id="{1352681E-89DF-40E9-9E7C-A3031FDCAE0F}"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lang="en-US" smtClean="0"/>
              <a:t>Click to edit Master title style</a:t>
            </a:r>
            <a:endParaRPr lang="en-US"/>
          </a:p>
        </p:txBody>
      </p:sp>
      <p:sp>
        <p:nvSpPr>
          <p:cNvPr id="3" name="Date Placeholder 23"/>
          <p:cNvSpPr>
            <a:spLocks noGrp="1"/>
          </p:cNvSpPr>
          <p:nvPr>
            <p:ph type="dt" sz="half" idx="10"/>
          </p:nvPr>
        </p:nvSpPr>
        <p:spPr/>
        <p:txBody>
          <a:bodyPr/>
          <a:lstStyle>
            <a:lvl1pPr>
              <a:defRPr/>
            </a:lvl1pPr>
          </a:lstStyle>
          <a:p>
            <a:pPr>
              <a:defRPr/>
            </a:pPr>
            <a:endParaRPr lang="en-US"/>
          </a:p>
        </p:txBody>
      </p:sp>
      <p:sp>
        <p:nvSpPr>
          <p:cNvPr id="4" name="Footer Placeholder 9"/>
          <p:cNvSpPr>
            <a:spLocks noGrp="1"/>
          </p:cNvSpPr>
          <p:nvPr>
            <p:ph type="ftr" sz="quarter" idx="11"/>
          </p:nvPr>
        </p:nvSpPr>
        <p:spPr/>
        <p:txBody>
          <a:bodyPr/>
          <a:lstStyle>
            <a:lvl1pPr>
              <a:defRPr/>
            </a:lvl1pPr>
          </a:lstStyle>
          <a:p>
            <a:pPr>
              <a:defRPr/>
            </a:pPr>
            <a:endParaRPr lang="en-US"/>
          </a:p>
        </p:txBody>
      </p:sp>
      <p:sp>
        <p:nvSpPr>
          <p:cNvPr id="5" name="Slide Number Placeholder 21"/>
          <p:cNvSpPr>
            <a:spLocks noGrp="1"/>
          </p:cNvSpPr>
          <p:nvPr>
            <p:ph type="sldNum" sz="quarter" idx="12"/>
          </p:nvPr>
        </p:nvSpPr>
        <p:spPr/>
        <p:txBody>
          <a:bodyPr/>
          <a:lstStyle>
            <a:lvl1pPr>
              <a:defRPr/>
            </a:lvl1pPr>
          </a:lstStyle>
          <a:p>
            <a:pPr>
              <a:defRPr/>
            </a:pPr>
            <a:fld id="{CAA0ABFC-4EE1-4227-8D60-B447DB34B752}"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endParaRPr lang="en-US"/>
          </a:p>
        </p:txBody>
      </p:sp>
      <p:sp>
        <p:nvSpPr>
          <p:cNvPr id="5" name="Footer Placeholder 9"/>
          <p:cNvSpPr>
            <a:spLocks noGrp="1"/>
          </p:cNvSpPr>
          <p:nvPr>
            <p:ph type="ftr" sz="quarter" idx="11"/>
          </p:nvPr>
        </p:nvSpPr>
        <p:spPr/>
        <p:txBody>
          <a:bodyPr/>
          <a:lstStyle>
            <a:lvl1pPr>
              <a:defRPr/>
            </a:lvl1pPr>
          </a:lstStyle>
          <a:p>
            <a:pPr>
              <a:defRPr/>
            </a:pPr>
            <a:endParaRPr lang="en-US"/>
          </a:p>
        </p:txBody>
      </p:sp>
      <p:sp>
        <p:nvSpPr>
          <p:cNvPr id="6" name="Slide Number Placeholder 21"/>
          <p:cNvSpPr>
            <a:spLocks noGrp="1"/>
          </p:cNvSpPr>
          <p:nvPr>
            <p:ph type="sldNum" sz="quarter" idx="12"/>
          </p:nvPr>
        </p:nvSpPr>
        <p:spPr/>
        <p:txBody>
          <a:bodyPr/>
          <a:lstStyle>
            <a:lvl1pPr>
              <a:defRPr/>
            </a:lvl1pPr>
          </a:lstStyle>
          <a:p>
            <a:pPr>
              <a:defRPr/>
            </a:pPr>
            <a:fld id="{48012A50-102F-48FB-94DA-4409F8FF6F95}"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endParaRPr lang="en-US"/>
          </a:p>
        </p:txBody>
      </p:sp>
      <p:sp>
        <p:nvSpPr>
          <p:cNvPr id="5" name="Footer Placeholder 9"/>
          <p:cNvSpPr>
            <a:spLocks noGrp="1"/>
          </p:cNvSpPr>
          <p:nvPr>
            <p:ph type="ftr" sz="quarter" idx="11"/>
          </p:nvPr>
        </p:nvSpPr>
        <p:spPr/>
        <p:txBody>
          <a:bodyPr/>
          <a:lstStyle>
            <a:lvl1pPr>
              <a:defRPr/>
            </a:lvl1pPr>
          </a:lstStyle>
          <a:p>
            <a:pPr>
              <a:defRPr/>
            </a:pPr>
            <a:endParaRPr lang="en-US"/>
          </a:p>
        </p:txBody>
      </p:sp>
      <p:sp>
        <p:nvSpPr>
          <p:cNvPr id="6" name="Slide Number Placeholder 21"/>
          <p:cNvSpPr>
            <a:spLocks noGrp="1"/>
          </p:cNvSpPr>
          <p:nvPr>
            <p:ph type="sldNum" sz="quarter" idx="12"/>
          </p:nvPr>
        </p:nvSpPr>
        <p:spPr/>
        <p:txBody>
          <a:bodyPr/>
          <a:lstStyle>
            <a:lvl1pPr>
              <a:defRPr/>
            </a:lvl1pPr>
          </a:lstStyle>
          <a:p>
            <a:pPr>
              <a:defRPr/>
            </a:pPr>
            <a:fld id="{364DC6EA-52C9-422D-BBAC-CCDF678117C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8" name="Oval 7"/>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2" name="Rectangle 11"/>
          <p:cNvSpPr/>
          <p:nvPr/>
        </p:nvSpPr>
        <p:spPr>
          <a:xfrm>
            <a:off x="1012825" y="0"/>
            <a:ext cx="8131175"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5" name="Title Placeholder 4"/>
          <p:cNvSpPr>
            <a:spLocks noGrp="1"/>
          </p:cNvSpPr>
          <p:nvPr>
            <p:ph type="title"/>
          </p:nvPr>
        </p:nvSpPr>
        <p:spPr>
          <a:xfrm>
            <a:off x="1000125" y="0"/>
            <a:ext cx="8143875" cy="838200"/>
          </a:xfrm>
          <a:prstGeom prst="rect">
            <a:avLst/>
          </a:prstGeom>
        </p:spPr>
        <p:txBody>
          <a:bodyPr vert="horz" wrap="square" lIns="91440" tIns="45720" rIns="91440" bIns="45720" numCol="1" anchor="ctr" anchorCtr="0" compatLnSpc="1">
            <a:prstTxWarp prst="textNoShape">
              <a:avLst/>
            </a:prstTxWarp>
            <a:noAutofit/>
          </a:bodyPr>
          <a:lstStyle/>
          <a:p>
            <a:pPr lvl="0"/>
            <a:r>
              <a:rPr lang="en-US" smtClean="0"/>
              <a:t>Click to edit Master title style</a:t>
            </a:r>
          </a:p>
        </p:txBody>
      </p:sp>
      <p:sp>
        <p:nvSpPr>
          <p:cNvPr id="2057" name="Text Placeholder 8"/>
          <p:cNvSpPr>
            <a:spLocks noGrp="1"/>
          </p:cNvSpPr>
          <p:nvPr>
            <p:ph type="body" idx="1"/>
          </p:nvPr>
        </p:nvSpPr>
        <p:spPr bwMode="auto">
          <a:xfrm>
            <a:off x="1143000" y="914400"/>
            <a:ext cx="7848600" cy="5638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latin typeface="Courier New" pitchFamily="-96" charset="0"/>
                <a:cs typeface="Times New Roman" charset="0"/>
              </a:defRPr>
            </a:lvl1pPr>
            <a:extLst/>
          </a:lstStyle>
          <a:p>
            <a:pPr>
              <a:defRPr/>
            </a:pPr>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algn="ctr" eaLnBrk="1" latinLnBrk="0" hangingPunct="1">
              <a:defRPr kumimoji="0" sz="1200">
                <a:solidFill>
                  <a:schemeClr val="bg2">
                    <a:shade val="50000"/>
                    <a:satMod val="200000"/>
                  </a:schemeClr>
                </a:solidFill>
                <a:effectLst/>
                <a:latin typeface="Courier New" pitchFamily="-96" charset="0"/>
                <a:cs typeface="Times New Roman" charset="0"/>
              </a:defRPr>
            </a:lvl1pPr>
            <a:extLst/>
          </a:lstStyle>
          <a:p>
            <a:pPr>
              <a:defRPr/>
            </a:pPr>
            <a:endParaRPr lang="en-US"/>
          </a:p>
        </p:txBody>
      </p:sp>
      <p:sp>
        <p:nvSpPr>
          <p:cNvPr id="22" name="Slide Number Placeholder 21"/>
          <p:cNvSpPr>
            <a:spLocks noGrp="1"/>
          </p:cNvSpPr>
          <p:nvPr>
            <p:ph type="sldNum" sz="quarter" idx="4"/>
          </p:nvPr>
        </p:nvSpPr>
        <p:spPr>
          <a:xfrm>
            <a:off x="8613775"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latin typeface="Courier New" pitchFamily="-96" charset="0"/>
                <a:cs typeface="Times New Roman" charset="0"/>
              </a:defRPr>
            </a:lvl1pPr>
            <a:extLst/>
          </a:lstStyle>
          <a:p>
            <a:pPr>
              <a:defRPr/>
            </a:pPr>
            <a:fld id="{094E2F54-A96A-4C89-9DA2-E281248DBE3E}" type="slidenum">
              <a:rPr lang="en-US"/>
              <a:pPr>
                <a:defRPr/>
              </a:pPr>
              <a:t>‹#›</a:t>
            </a:fld>
            <a:endParaRPr lang="en-US"/>
          </a:p>
        </p:txBody>
      </p:sp>
      <p:sp>
        <p:nvSpPr>
          <p:cNvPr id="15" name="Rectangle 14"/>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Tree>
  </p:cSld>
  <p:clrMap bg1="lt1" tx1="dk1" bg2="lt2" tx2="dk2" accent1="accent1" accent2="accent2" accent3="accent3" accent4="accent4" accent5="accent5" accent6="accent6" hlink="hlink" folHlink="folHlink"/>
  <p:sldLayoutIdLst>
    <p:sldLayoutId id="2147483839" r:id="rId1"/>
    <p:sldLayoutId id="2147483840" r:id="rId2"/>
    <p:sldLayoutId id="2147483841" r:id="rId3"/>
    <p:sldLayoutId id="2147483835" r:id="rId4"/>
    <p:sldLayoutId id="2147483836" r:id="rId5"/>
    <p:sldLayoutId id="2147483837" r:id="rId6"/>
    <p:sldLayoutId id="2147483838" r:id="rId7"/>
  </p:sldLayoutIdLst>
  <p:timing>
    <p:tnLst>
      <p:par>
        <p:cTn id="1" dur="indefinite" restart="never" nodeType="tmRoot"/>
      </p:par>
    </p:tnLst>
  </p:timing>
  <p:txStyles>
    <p:titleStyle>
      <a:lvl1pPr algn="l" rtl="0" eaLnBrk="0" fontAlgn="base" hangingPunct="0">
        <a:spcBef>
          <a:spcPct val="0"/>
        </a:spcBef>
        <a:spcAft>
          <a:spcPct val="0"/>
        </a:spcAft>
        <a:defRPr sz="4200" b="1" kern="1200">
          <a:solidFill>
            <a:srgbClr val="572314"/>
          </a:solidFill>
          <a:effectLst>
            <a:outerShdw blurRad="50000" dist="30000" dir="5400000" algn="tl" rotWithShape="0">
              <a:srgbClr val="000000">
                <a:alpha val="30000"/>
              </a:srgbClr>
            </a:outerShdw>
          </a:effectLst>
          <a:latin typeface="Arial" charset="0"/>
          <a:ea typeface="+mj-ea"/>
          <a:cs typeface="Times New Roman" pitchFamily="18" charset="0"/>
        </a:defRPr>
      </a:lvl1pPr>
      <a:lvl2pPr algn="l" rtl="0" eaLnBrk="0" fontAlgn="base" hangingPunct="0">
        <a:spcBef>
          <a:spcPct val="0"/>
        </a:spcBef>
        <a:spcAft>
          <a:spcPct val="0"/>
        </a:spcAft>
        <a:defRPr sz="4200" b="1">
          <a:solidFill>
            <a:srgbClr val="572314"/>
          </a:solidFill>
          <a:latin typeface="Arial" charset="0"/>
          <a:cs typeface="Times New Roman" pitchFamily="18" charset="0"/>
        </a:defRPr>
      </a:lvl2pPr>
      <a:lvl3pPr algn="l" rtl="0" eaLnBrk="0" fontAlgn="base" hangingPunct="0">
        <a:spcBef>
          <a:spcPct val="0"/>
        </a:spcBef>
        <a:spcAft>
          <a:spcPct val="0"/>
        </a:spcAft>
        <a:defRPr sz="4200" b="1">
          <a:solidFill>
            <a:srgbClr val="572314"/>
          </a:solidFill>
          <a:latin typeface="Arial" charset="0"/>
          <a:cs typeface="Times New Roman" pitchFamily="18" charset="0"/>
        </a:defRPr>
      </a:lvl3pPr>
      <a:lvl4pPr algn="l" rtl="0" eaLnBrk="0" fontAlgn="base" hangingPunct="0">
        <a:spcBef>
          <a:spcPct val="0"/>
        </a:spcBef>
        <a:spcAft>
          <a:spcPct val="0"/>
        </a:spcAft>
        <a:defRPr sz="4200" b="1">
          <a:solidFill>
            <a:srgbClr val="572314"/>
          </a:solidFill>
          <a:latin typeface="Arial" charset="0"/>
          <a:cs typeface="Times New Roman" pitchFamily="18" charset="0"/>
        </a:defRPr>
      </a:lvl4pPr>
      <a:lvl5pPr algn="l" rtl="0" eaLnBrk="0" fontAlgn="base" hangingPunct="0">
        <a:spcBef>
          <a:spcPct val="0"/>
        </a:spcBef>
        <a:spcAft>
          <a:spcPct val="0"/>
        </a:spcAft>
        <a:defRPr sz="4200" b="1">
          <a:solidFill>
            <a:srgbClr val="572314"/>
          </a:solidFill>
          <a:latin typeface="Arial" charset="0"/>
          <a:cs typeface="Times New Roman" pitchFamily="18" charset="0"/>
        </a:defRPr>
      </a:lvl5pPr>
      <a:lvl6pPr marL="457200" algn="l" rtl="0" eaLnBrk="1" fontAlgn="base" hangingPunct="1">
        <a:spcBef>
          <a:spcPct val="0"/>
        </a:spcBef>
        <a:spcAft>
          <a:spcPct val="0"/>
        </a:spcAft>
        <a:defRPr sz="4300">
          <a:solidFill>
            <a:srgbClr val="572314"/>
          </a:solidFill>
          <a:latin typeface="Gill Sans MT" pitchFamily="34" charset="0"/>
        </a:defRPr>
      </a:lvl6pPr>
      <a:lvl7pPr marL="914400" algn="l" rtl="0" eaLnBrk="1" fontAlgn="base" hangingPunct="1">
        <a:spcBef>
          <a:spcPct val="0"/>
        </a:spcBef>
        <a:spcAft>
          <a:spcPct val="0"/>
        </a:spcAft>
        <a:defRPr sz="4300">
          <a:solidFill>
            <a:srgbClr val="572314"/>
          </a:solidFill>
          <a:latin typeface="Gill Sans MT" pitchFamily="34" charset="0"/>
        </a:defRPr>
      </a:lvl7pPr>
      <a:lvl8pPr marL="1371600" algn="l" rtl="0" eaLnBrk="1" fontAlgn="base" hangingPunct="1">
        <a:spcBef>
          <a:spcPct val="0"/>
        </a:spcBef>
        <a:spcAft>
          <a:spcPct val="0"/>
        </a:spcAft>
        <a:defRPr sz="4300">
          <a:solidFill>
            <a:srgbClr val="572314"/>
          </a:solidFill>
          <a:latin typeface="Gill Sans MT" pitchFamily="34" charset="0"/>
        </a:defRPr>
      </a:lvl8pPr>
      <a:lvl9pPr marL="1828800" algn="l" rtl="0" eaLnBrk="1" fontAlgn="base" hangingPunct="1">
        <a:spcBef>
          <a:spcPct val="0"/>
        </a:spcBef>
        <a:spcAft>
          <a:spcPct val="0"/>
        </a:spcAft>
        <a:defRPr sz="4300">
          <a:solidFill>
            <a:srgbClr val="572314"/>
          </a:solidFill>
          <a:latin typeface="Gill Sans MT" pitchFamily="34" charset="0"/>
        </a:defRPr>
      </a:lvl9pPr>
      <a:extLst/>
    </p:titleStyle>
    <p:bodyStyle>
      <a:lvl1pPr marL="365125" indent="-282575" algn="just"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Arial" charset="0"/>
          <a:ea typeface="+mn-ea"/>
          <a:cs typeface="+mn-cs"/>
        </a:defRPr>
      </a:lvl1pPr>
      <a:lvl2pPr marL="639763" indent="-236538" algn="just" rtl="0" eaLnBrk="0" fontAlgn="base" hangingPunct="0">
        <a:spcBef>
          <a:spcPts val="550"/>
        </a:spcBef>
        <a:spcAft>
          <a:spcPct val="0"/>
        </a:spcAft>
        <a:buClr>
          <a:schemeClr val="accent1"/>
        </a:buClr>
        <a:buFont typeface="Verdana" pitchFamily="34" charset="0"/>
        <a:buChar char="◦"/>
        <a:defRPr sz="2800" kern="1200">
          <a:solidFill>
            <a:schemeClr val="tx1"/>
          </a:solidFill>
          <a:latin typeface="Arial" charset="0"/>
          <a:ea typeface="+mn-ea"/>
          <a:cs typeface="+mn-cs"/>
        </a:defRPr>
      </a:lvl2pPr>
      <a:lvl3pPr marL="885825" indent="-228600" algn="just"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Arial" charset="0"/>
          <a:ea typeface="+mn-ea"/>
          <a:cs typeface="+mn-cs"/>
        </a:defRPr>
      </a:lvl3pPr>
      <a:lvl4pPr marL="1096963" indent="-173038" algn="just"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Arial" charset="0"/>
          <a:ea typeface="+mn-ea"/>
          <a:cs typeface="+mn-cs"/>
        </a:defRPr>
      </a:lvl4pPr>
      <a:lvl5pPr marL="1296988" indent="-182563" algn="just"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Arial" charset="0"/>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7.jpe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6.gif"/><Relationship Id="rId5" Type="http://schemas.openxmlformats.org/officeDocument/2006/relationships/image" Target="../media/image14.emf"/><Relationship Id="rId4" Type="http://schemas.openxmlformats.org/officeDocument/2006/relationships/oleObject" Target="../embeddings/oleObject1.bin"/></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7.jpe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6.gif"/><Relationship Id="rId5" Type="http://schemas.openxmlformats.org/officeDocument/2006/relationships/image" Target="../media/image14.emf"/><Relationship Id="rId4" Type="http://schemas.openxmlformats.org/officeDocument/2006/relationships/oleObject" Target="../embeddings/oleObject2.bin"/></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590800" y="76200"/>
            <a:ext cx="6400800" cy="1066800"/>
          </a:xfrm>
        </p:spPr>
        <p:txBody>
          <a:bodyPr/>
          <a:lstStyle/>
          <a:p>
            <a:pPr algn="ctr" eaLnBrk="1" hangingPunct="1">
              <a:lnSpc>
                <a:spcPts val="2400"/>
              </a:lnSpc>
              <a:defRPr/>
            </a:pPr>
            <a:r>
              <a:rPr lang="en-US" sz="2000" smtClean="0"/>
              <a:t>UBND </a:t>
            </a:r>
            <a:r>
              <a:rPr lang="en-US" sz="2000" err="1" smtClean="0"/>
              <a:t>thành</a:t>
            </a:r>
            <a:r>
              <a:rPr lang="en-US" sz="2000" smtClean="0"/>
              <a:t> </a:t>
            </a:r>
            <a:r>
              <a:rPr lang="en-US" sz="2000" err="1" smtClean="0"/>
              <a:t>phố</a:t>
            </a:r>
            <a:r>
              <a:rPr lang="en-US" sz="2000" smtClean="0"/>
              <a:t> </a:t>
            </a:r>
            <a:r>
              <a:rPr lang="en-US" sz="2000" err="1" smtClean="0"/>
              <a:t>hồ</a:t>
            </a:r>
            <a:r>
              <a:rPr lang="en-US" sz="2000" smtClean="0"/>
              <a:t> </a:t>
            </a:r>
            <a:r>
              <a:rPr lang="en-US" sz="2000" err="1" smtClean="0"/>
              <a:t>chí</a:t>
            </a:r>
            <a:r>
              <a:rPr lang="en-US" sz="2000" smtClean="0"/>
              <a:t> minh</a:t>
            </a:r>
            <a:br>
              <a:rPr lang="en-US" sz="2000" smtClean="0"/>
            </a:br>
            <a:r>
              <a:rPr lang="en-US" sz="2000" err="1" smtClean="0"/>
              <a:t>trường</a:t>
            </a:r>
            <a:r>
              <a:rPr lang="en-US" sz="2000" smtClean="0"/>
              <a:t> </a:t>
            </a:r>
            <a:r>
              <a:rPr lang="en-US" sz="2000" err="1" smtClean="0"/>
              <a:t>cao</a:t>
            </a:r>
            <a:r>
              <a:rPr lang="en-US" sz="2000" smtClean="0"/>
              <a:t> </a:t>
            </a:r>
            <a:r>
              <a:rPr lang="en-US" sz="2000" err="1" smtClean="0"/>
              <a:t>đẳng</a:t>
            </a:r>
            <a:r>
              <a:rPr lang="en-US" sz="2000" smtClean="0"/>
              <a:t> </a:t>
            </a:r>
            <a:r>
              <a:rPr lang="en-US" sz="2000" err="1" smtClean="0"/>
              <a:t>kỹ</a:t>
            </a:r>
            <a:r>
              <a:rPr lang="en-US" sz="2000" smtClean="0"/>
              <a:t> </a:t>
            </a:r>
            <a:r>
              <a:rPr lang="en-US" sz="2000" err="1" smtClean="0"/>
              <a:t>thuật</a:t>
            </a:r>
            <a:r>
              <a:rPr lang="en-US" sz="2000" smtClean="0"/>
              <a:t/>
            </a:r>
            <a:br>
              <a:rPr lang="en-US" sz="2000" smtClean="0"/>
            </a:br>
            <a:r>
              <a:rPr lang="en-US" sz="2000" smtClean="0"/>
              <a:t> </a:t>
            </a:r>
            <a:r>
              <a:rPr lang="en-US" sz="2000" err="1" smtClean="0"/>
              <a:t>Lý</a:t>
            </a:r>
            <a:r>
              <a:rPr lang="en-US" sz="2000" smtClean="0"/>
              <a:t> </a:t>
            </a:r>
            <a:r>
              <a:rPr lang="en-US" sz="2000" err="1" smtClean="0"/>
              <a:t>tự</a:t>
            </a:r>
            <a:r>
              <a:rPr lang="en-US" sz="2000" smtClean="0"/>
              <a:t> </a:t>
            </a:r>
            <a:r>
              <a:rPr lang="en-US" sz="2000" err="1" smtClean="0"/>
              <a:t>trọng</a:t>
            </a:r>
            <a:r>
              <a:rPr lang="en-US" sz="2000" smtClean="0"/>
              <a:t> tp. </a:t>
            </a:r>
            <a:r>
              <a:rPr lang="en-US" sz="2000" err="1" smtClean="0"/>
              <a:t>Hồ</a:t>
            </a:r>
            <a:r>
              <a:rPr lang="en-US" sz="2000" smtClean="0"/>
              <a:t> </a:t>
            </a:r>
            <a:r>
              <a:rPr lang="en-US" sz="2000" err="1" smtClean="0"/>
              <a:t>chí</a:t>
            </a:r>
            <a:r>
              <a:rPr lang="en-US" sz="2000" smtClean="0"/>
              <a:t> minh</a:t>
            </a:r>
            <a:endParaRPr lang="en-US" sz="2000"/>
          </a:p>
        </p:txBody>
      </p:sp>
      <p:sp>
        <p:nvSpPr>
          <p:cNvPr id="5" name="Text Placeholder 4"/>
          <p:cNvSpPr>
            <a:spLocks noGrp="1"/>
          </p:cNvSpPr>
          <p:nvPr>
            <p:ph type="body" idx="1"/>
          </p:nvPr>
        </p:nvSpPr>
        <p:spPr>
          <a:xfrm>
            <a:off x="3657600" y="4724400"/>
            <a:ext cx="5486400" cy="1281113"/>
          </a:xfrm>
        </p:spPr>
        <p:txBody>
          <a:bodyPr/>
          <a:lstStyle/>
          <a:p>
            <a:pPr eaLnBrk="1" hangingPunct="1">
              <a:lnSpc>
                <a:spcPts val="3300"/>
              </a:lnSpc>
              <a:defRPr/>
            </a:pPr>
            <a:r>
              <a:rPr lang="en-US" sz="2400" smtClean="0"/>
              <a:t>Trình bày: </a:t>
            </a:r>
          </a:p>
          <a:p>
            <a:pPr marL="17463" indent="1301750" eaLnBrk="1" hangingPunct="1">
              <a:lnSpc>
                <a:spcPts val="3300"/>
              </a:lnSpc>
              <a:defRPr/>
            </a:pPr>
            <a:r>
              <a:rPr lang="en-US" sz="2400" smtClean="0"/>
              <a:t>Giáo viên: Trần Vĩnh Xuyên</a:t>
            </a:r>
          </a:p>
          <a:p>
            <a:pPr marL="17463" indent="1301750" eaLnBrk="1" hangingPunct="1">
              <a:lnSpc>
                <a:spcPts val="3300"/>
              </a:lnSpc>
              <a:defRPr/>
            </a:pPr>
            <a:r>
              <a:rPr lang="en-US" sz="2400" smtClean="0"/>
              <a:t>(Khoa Công nghệ Thông tin)</a:t>
            </a:r>
            <a:endParaRPr lang="en-US" sz="2400"/>
          </a:p>
        </p:txBody>
      </p:sp>
      <p:pic>
        <p:nvPicPr>
          <p:cNvPr id="11265" name="Picture 1" descr="C:\Users\xuyen\Desktop\WebMail.gif"/>
          <p:cNvPicPr>
            <a:picLocks noChangeAspect="1" noChangeArrowheads="1"/>
          </p:cNvPicPr>
          <p:nvPr/>
        </p:nvPicPr>
        <p:blipFill>
          <a:blip r:embed="rId3"/>
          <a:srcRect/>
          <a:stretch>
            <a:fillRect/>
          </a:stretch>
        </p:blipFill>
        <p:spPr bwMode="auto">
          <a:xfrm>
            <a:off x="5163590" y="1309255"/>
            <a:ext cx="1237210" cy="1052945"/>
          </a:xfrm>
          <a:prstGeom prst="rect">
            <a:avLst/>
          </a:prstGeom>
          <a:noFill/>
        </p:spPr>
      </p:pic>
      <p:sp>
        <p:nvSpPr>
          <p:cNvPr id="6" name="Title 3"/>
          <p:cNvSpPr txBox="1">
            <a:spLocks/>
          </p:cNvSpPr>
          <p:nvPr/>
        </p:nvSpPr>
        <p:spPr>
          <a:xfrm>
            <a:off x="2362200" y="2514600"/>
            <a:ext cx="6781800" cy="1447800"/>
          </a:xfrm>
          <a:prstGeom prst="rect">
            <a:avLst/>
          </a:prstGeom>
        </p:spPr>
        <p:txBody>
          <a:bodyPr vert="horz" wrap="square" lIns="91440" tIns="45720" rIns="91440" bIns="45720" numCol="1" anchor="t" anchorCtr="0" compatLnSpc="1">
            <a:prstTxWarp prst="textNoShape">
              <a:avLst/>
            </a:prstTxWarp>
            <a:noAutofit/>
          </a:bodyPr>
          <a:lstStyle/>
          <a:p>
            <a:pPr marL="0" marR="0" lvl="0" indent="0" algn="ctr" defTabSz="914400" rtl="0" eaLnBrk="1" fontAlgn="base" latinLnBrk="0" hangingPunct="1">
              <a:lnSpc>
                <a:spcPts val="4500"/>
              </a:lnSpc>
              <a:spcBef>
                <a:spcPct val="0"/>
              </a:spcBef>
              <a:spcAft>
                <a:spcPct val="0"/>
              </a:spcAft>
              <a:buClrTx/>
              <a:buSzTx/>
              <a:buFontTx/>
              <a:buNone/>
              <a:tabLst/>
              <a:defRPr/>
            </a:pPr>
            <a:r>
              <a:rPr kumimoji="0" lang="en-US" sz="3600" b="1" i="0" u="none" strike="noStrike" kern="1200" cap="all" spc="0" normalizeH="0" baseline="0" noProof="0" err="1"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Hội</a:t>
            </a:r>
            <a:r>
              <a:rPr kumimoji="0" lang="en-US" sz="3600" b="1" i="0" u="none" strike="noStrike" kern="1200" cap="all" spc="0" normalizeH="0" baseline="0" noProof="0"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 </a:t>
            </a:r>
            <a:r>
              <a:rPr kumimoji="0" lang="en-US" sz="3600" b="1" i="0" u="none" strike="noStrike" kern="1200" cap="all" spc="0" normalizeH="0" baseline="0" noProof="0" err="1"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giảng</a:t>
            </a:r>
            <a:r>
              <a:rPr kumimoji="0" lang="en-US" sz="3600" b="1" i="0" u="none" strike="noStrike" kern="1200" cap="all" spc="0" normalizeH="0" baseline="0" noProof="0"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 </a:t>
            </a:r>
            <a:r>
              <a:rPr kumimoji="0" lang="en-US" sz="3600" b="1" i="0" u="none" strike="noStrike" kern="1200" cap="all" spc="0" normalizeH="0" baseline="0" noProof="0" err="1"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cấp</a:t>
            </a:r>
            <a:r>
              <a:rPr kumimoji="0" lang="en-US" sz="3600" b="1" i="0" u="none" strike="noStrike" kern="1200" cap="all" spc="0" normalizeH="0" noProof="0"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 </a:t>
            </a:r>
            <a:r>
              <a:rPr lang="en-US" sz="3600" b="1" cap="all" smtClean="0">
                <a:solidFill>
                  <a:srgbClr val="572314"/>
                </a:solidFill>
                <a:effectLst>
                  <a:outerShdw blurRad="50000" dist="30000" dir="5400000" algn="tl" rotWithShape="0">
                    <a:srgbClr val="000000">
                      <a:alpha val="30000"/>
                    </a:srgbClr>
                  </a:outerShdw>
                </a:effectLst>
                <a:ea typeface="+mj-ea"/>
                <a:cs typeface="Times New Roman" pitchFamily="18" charset="0"/>
              </a:rPr>
              <a:t>thành phố</a:t>
            </a:r>
            <a:endParaRPr kumimoji="0" lang="en-US" sz="3600" b="1" i="0" u="none" strike="noStrike" kern="1200" cap="all" spc="0" normalizeH="0" noProof="0"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endParaRPr>
          </a:p>
          <a:p>
            <a:pPr marL="0" marR="0" lvl="0" indent="0" algn="ctr" defTabSz="914400" rtl="0" eaLnBrk="1" fontAlgn="base" latinLnBrk="0" hangingPunct="1">
              <a:lnSpc>
                <a:spcPts val="4500"/>
              </a:lnSpc>
              <a:spcBef>
                <a:spcPct val="0"/>
              </a:spcBef>
              <a:spcAft>
                <a:spcPct val="0"/>
              </a:spcAft>
              <a:buClrTx/>
              <a:buSzTx/>
              <a:buFontTx/>
              <a:buNone/>
              <a:tabLst/>
              <a:defRPr/>
            </a:pPr>
            <a:r>
              <a:rPr kumimoji="0" lang="en-US" sz="3600" b="1" i="0" u="none" strike="noStrike" kern="1200" cap="all" spc="0" normalizeH="0" noProof="0" err="1"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Năm</a:t>
            </a:r>
            <a:r>
              <a:rPr kumimoji="0" lang="en-US" sz="3600" b="1" i="0" u="none" strike="noStrike" kern="1200" cap="all" spc="0" normalizeH="0" noProof="0"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 </a:t>
            </a:r>
            <a:r>
              <a:rPr kumimoji="0" lang="en-US" sz="3600" b="1" i="0" u="none" strike="noStrike" kern="1200" cap="all" spc="0" normalizeH="0" noProof="0" err="1"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học</a:t>
            </a:r>
            <a:r>
              <a:rPr kumimoji="0" lang="en-US" sz="3600" b="1" i="0" u="none" strike="noStrike" kern="1200" cap="all" spc="0" normalizeH="0" noProof="0"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 2015-2016 </a:t>
            </a:r>
            <a:endParaRPr kumimoji="0" lang="en-US" sz="3600" b="1" i="0" u="none" strike="noStrike" kern="1200" cap="all" spc="0" normalizeH="0" baseline="0" noProof="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endParaRPr>
          </a:p>
        </p:txBody>
      </p:sp>
      <p:cxnSp>
        <p:nvCxnSpPr>
          <p:cNvPr id="8" name="Straight Connector 7"/>
          <p:cNvCxnSpPr/>
          <p:nvPr/>
        </p:nvCxnSpPr>
        <p:spPr>
          <a:xfrm>
            <a:off x="5181600" y="1239983"/>
            <a:ext cx="1143000" cy="1588"/>
          </a:xfrm>
          <a:prstGeom prst="line">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2667000" y="2614612"/>
            <a:ext cx="6477000" cy="433388"/>
          </a:xfrm>
        </p:spPr>
        <p:txBody>
          <a:bodyPr/>
          <a:lstStyle/>
          <a:p>
            <a:pPr eaLnBrk="1" hangingPunct="1">
              <a:defRPr/>
            </a:pPr>
            <a:r>
              <a:rPr lang="en-US" sz="2400" b="1"/>
              <a:t>Bài Giảng Lý Thuyết  Môn Lập Trình Web</a:t>
            </a:r>
          </a:p>
        </p:txBody>
      </p:sp>
      <p:sp>
        <p:nvSpPr>
          <p:cNvPr id="6" name="Title 3"/>
          <p:cNvSpPr txBox="1">
            <a:spLocks/>
          </p:cNvSpPr>
          <p:nvPr/>
        </p:nvSpPr>
        <p:spPr>
          <a:xfrm>
            <a:off x="2286000" y="3429000"/>
            <a:ext cx="1371600" cy="533400"/>
          </a:xfrm>
          <a:prstGeom prst="rect">
            <a:avLst/>
          </a:prstGeom>
        </p:spPr>
        <p:txBody>
          <a:bodyPr vert="horz" wrap="square" lIns="91440" tIns="45720" rIns="91440" bIns="45720" numCol="1" anchor="t" anchorCtr="0" compatLnSpc="1">
            <a:prstTxWarp prst="textNoShape">
              <a:avLst/>
            </a:prstTxWarp>
            <a:noAutofit/>
          </a:bodyPr>
          <a:lstStyle/>
          <a:p>
            <a:pPr marL="0" marR="0" lvl="0" indent="0" algn="l" defTabSz="914400" rtl="0" eaLnBrk="1" fontAlgn="base" latinLnBrk="0" hangingPunct="1">
              <a:lnSpc>
                <a:spcPts val="4500"/>
              </a:lnSpc>
              <a:spcBef>
                <a:spcPct val="0"/>
              </a:spcBef>
              <a:spcAft>
                <a:spcPct val="0"/>
              </a:spcAft>
              <a:buClrTx/>
              <a:buSzTx/>
              <a:buFontTx/>
              <a:buNone/>
              <a:tabLst/>
              <a:defRPr/>
            </a:pPr>
            <a:r>
              <a:rPr kumimoji="0" lang="en-US" sz="2400" b="1" i="1" u="none" strike="noStrike" kern="1200" cap="all" spc="0" normalizeH="0" baseline="0" noProof="0"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Bài</a:t>
            </a:r>
            <a:r>
              <a:rPr kumimoji="0" lang="en-US" sz="2400" b="1" i="1" u="none" strike="noStrike" kern="1200" cap="all" spc="0" normalizeH="0" noProof="0"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 12:</a:t>
            </a:r>
            <a:endParaRPr kumimoji="0" lang="en-US" sz="2400" b="1" i="1" u="none" strike="noStrike" kern="1200" cap="all" spc="0" normalizeH="0" baseline="0" noProof="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endParaRPr>
          </a:p>
        </p:txBody>
      </p:sp>
      <p:sp>
        <p:nvSpPr>
          <p:cNvPr id="13" name="Title 3"/>
          <p:cNvSpPr txBox="1">
            <a:spLocks/>
          </p:cNvSpPr>
          <p:nvPr/>
        </p:nvSpPr>
        <p:spPr>
          <a:xfrm>
            <a:off x="2514600" y="76200"/>
            <a:ext cx="6400800" cy="1066800"/>
          </a:xfrm>
          <a:prstGeom prst="rect">
            <a:avLst/>
          </a:prstGeom>
        </p:spPr>
        <p:txBody>
          <a:bodyPr vert="horz" wrap="square" lIns="91440" tIns="45720" rIns="91440" bIns="45720" numCol="1" anchor="t" anchorCtr="0" compatLnSpc="1">
            <a:prstTxWarp prst="textNoShape">
              <a:avLst/>
            </a:prstTxWarp>
            <a:noAutofit/>
          </a:bodyPr>
          <a:lstStyle>
            <a:lvl1pPr algn="l" rtl="0" eaLnBrk="0" fontAlgn="base" hangingPunct="0">
              <a:lnSpc>
                <a:spcPts val="4500"/>
              </a:lnSpc>
              <a:spcBef>
                <a:spcPct val="0"/>
              </a:spcBef>
              <a:spcAft>
                <a:spcPct val="0"/>
              </a:spcAft>
              <a:buNone/>
              <a:defRPr sz="4000" b="1" kern="1200" cap="all">
                <a:solidFill>
                  <a:srgbClr val="572314"/>
                </a:solidFill>
                <a:effectLst>
                  <a:outerShdw blurRad="50000" dist="30000" dir="5400000" algn="tl" rotWithShape="0">
                    <a:srgbClr val="000000">
                      <a:alpha val="30000"/>
                    </a:srgbClr>
                  </a:outerShdw>
                </a:effectLst>
                <a:latin typeface="Arial" charset="0"/>
                <a:ea typeface="+mj-ea"/>
                <a:cs typeface="Times New Roman" pitchFamily="18" charset="0"/>
              </a:defRPr>
            </a:lvl1pPr>
            <a:lvl2pPr algn="l" rtl="0" eaLnBrk="0" fontAlgn="base" hangingPunct="0">
              <a:spcBef>
                <a:spcPct val="0"/>
              </a:spcBef>
              <a:spcAft>
                <a:spcPct val="0"/>
              </a:spcAft>
              <a:defRPr sz="4200" b="1">
                <a:solidFill>
                  <a:srgbClr val="572314"/>
                </a:solidFill>
                <a:latin typeface="Arial" charset="0"/>
                <a:cs typeface="Times New Roman" pitchFamily="18" charset="0"/>
              </a:defRPr>
            </a:lvl2pPr>
            <a:lvl3pPr algn="l" rtl="0" eaLnBrk="0" fontAlgn="base" hangingPunct="0">
              <a:spcBef>
                <a:spcPct val="0"/>
              </a:spcBef>
              <a:spcAft>
                <a:spcPct val="0"/>
              </a:spcAft>
              <a:defRPr sz="4200" b="1">
                <a:solidFill>
                  <a:srgbClr val="572314"/>
                </a:solidFill>
                <a:latin typeface="Arial" charset="0"/>
                <a:cs typeface="Times New Roman" pitchFamily="18" charset="0"/>
              </a:defRPr>
            </a:lvl3pPr>
            <a:lvl4pPr algn="l" rtl="0" eaLnBrk="0" fontAlgn="base" hangingPunct="0">
              <a:spcBef>
                <a:spcPct val="0"/>
              </a:spcBef>
              <a:spcAft>
                <a:spcPct val="0"/>
              </a:spcAft>
              <a:defRPr sz="4200" b="1">
                <a:solidFill>
                  <a:srgbClr val="572314"/>
                </a:solidFill>
                <a:latin typeface="Arial" charset="0"/>
                <a:cs typeface="Times New Roman" pitchFamily="18" charset="0"/>
              </a:defRPr>
            </a:lvl4pPr>
            <a:lvl5pPr algn="l" rtl="0" eaLnBrk="0" fontAlgn="base" hangingPunct="0">
              <a:spcBef>
                <a:spcPct val="0"/>
              </a:spcBef>
              <a:spcAft>
                <a:spcPct val="0"/>
              </a:spcAft>
              <a:defRPr sz="4200" b="1">
                <a:solidFill>
                  <a:srgbClr val="572314"/>
                </a:solidFill>
                <a:latin typeface="Arial" charset="0"/>
                <a:cs typeface="Times New Roman" pitchFamily="18" charset="0"/>
              </a:defRPr>
            </a:lvl5pPr>
            <a:lvl6pPr marL="457200" algn="l" rtl="0" eaLnBrk="1" fontAlgn="base" hangingPunct="1">
              <a:spcBef>
                <a:spcPct val="0"/>
              </a:spcBef>
              <a:spcAft>
                <a:spcPct val="0"/>
              </a:spcAft>
              <a:defRPr sz="4300">
                <a:solidFill>
                  <a:srgbClr val="572314"/>
                </a:solidFill>
                <a:latin typeface="Gill Sans MT" pitchFamily="34" charset="0"/>
              </a:defRPr>
            </a:lvl6pPr>
            <a:lvl7pPr marL="914400" algn="l" rtl="0" eaLnBrk="1" fontAlgn="base" hangingPunct="1">
              <a:spcBef>
                <a:spcPct val="0"/>
              </a:spcBef>
              <a:spcAft>
                <a:spcPct val="0"/>
              </a:spcAft>
              <a:defRPr sz="4300">
                <a:solidFill>
                  <a:srgbClr val="572314"/>
                </a:solidFill>
                <a:latin typeface="Gill Sans MT" pitchFamily="34" charset="0"/>
              </a:defRPr>
            </a:lvl7pPr>
            <a:lvl8pPr marL="1371600" algn="l" rtl="0" eaLnBrk="1" fontAlgn="base" hangingPunct="1">
              <a:spcBef>
                <a:spcPct val="0"/>
              </a:spcBef>
              <a:spcAft>
                <a:spcPct val="0"/>
              </a:spcAft>
              <a:defRPr sz="4300">
                <a:solidFill>
                  <a:srgbClr val="572314"/>
                </a:solidFill>
                <a:latin typeface="Gill Sans MT" pitchFamily="34" charset="0"/>
              </a:defRPr>
            </a:lvl8pPr>
            <a:lvl9pPr marL="1828800" algn="l" rtl="0" eaLnBrk="1" fontAlgn="base" hangingPunct="1">
              <a:spcBef>
                <a:spcPct val="0"/>
              </a:spcBef>
              <a:spcAft>
                <a:spcPct val="0"/>
              </a:spcAft>
              <a:defRPr sz="4300">
                <a:solidFill>
                  <a:srgbClr val="572314"/>
                </a:solidFill>
                <a:latin typeface="Gill Sans MT" pitchFamily="34" charset="0"/>
              </a:defRPr>
            </a:lvl9pPr>
            <a:extLst/>
          </a:lstStyle>
          <a:p>
            <a:pPr algn="ctr" eaLnBrk="1" hangingPunct="1">
              <a:lnSpc>
                <a:spcPts val="2400"/>
              </a:lnSpc>
              <a:defRPr/>
            </a:pPr>
            <a:r>
              <a:rPr lang="en-US" sz="2000" smtClean="0"/>
              <a:t>UBND thành phố hồ chí minh</a:t>
            </a:r>
            <a:br>
              <a:rPr lang="en-US" sz="2000" smtClean="0"/>
            </a:br>
            <a:r>
              <a:rPr lang="en-US" sz="2000" smtClean="0"/>
              <a:t>trường cao đẳng kỹ thuật</a:t>
            </a:r>
            <a:br>
              <a:rPr lang="en-US" sz="2000" smtClean="0"/>
            </a:br>
            <a:r>
              <a:rPr lang="en-US" sz="2000" smtClean="0"/>
              <a:t> Lý tự trọng tp. Hồ chí minh</a:t>
            </a:r>
            <a:endParaRPr lang="en-US" sz="2000"/>
          </a:p>
        </p:txBody>
      </p:sp>
      <p:pic>
        <p:nvPicPr>
          <p:cNvPr id="14" name="Picture 1" descr="C:\Users\xuyen\Desktop\WebMail.gif"/>
          <p:cNvPicPr>
            <a:picLocks noChangeAspect="1" noChangeArrowheads="1"/>
          </p:cNvPicPr>
          <p:nvPr/>
        </p:nvPicPr>
        <p:blipFill>
          <a:blip r:embed="rId3"/>
          <a:srcRect/>
          <a:stretch>
            <a:fillRect/>
          </a:stretch>
        </p:blipFill>
        <p:spPr bwMode="auto">
          <a:xfrm>
            <a:off x="5087390" y="1309255"/>
            <a:ext cx="1237210" cy="1052945"/>
          </a:xfrm>
          <a:prstGeom prst="rect">
            <a:avLst/>
          </a:prstGeom>
          <a:noFill/>
        </p:spPr>
      </p:pic>
      <p:cxnSp>
        <p:nvCxnSpPr>
          <p:cNvPr id="15" name="Straight Connector 14"/>
          <p:cNvCxnSpPr/>
          <p:nvPr/>
        </p:nvCxnSpPr>
        <p:spPr>
          <a:xfrm>
            <a:off x="5105400" y="1239983"/>
            <a:ext cx="1143000" cy="1588"/>
          </a:xfrm>
          <a:prstGeom prst="line">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9" name="Title 3"/>
          <p:cNvSpPr>
            <a:spLocks noGrp="1"/>
          </p:cNvSpPr>
          <p:nvPr>
            <p:ph type="title"/>
          </p:nvPr>
        </p:nvSpPr>
        <p:spPr>
          <a:xfrm>
            <a:off x="3429000" y="3429000"/>
            <a:ext cx="5715000" cy="2286000"/>
          </a:xfrm>
        </p:spPr>
        <p:txBody>
          <a:bodyPr/>
          <a:lstStyle/>
          <a:p>
            <a:pPr eaLnBrk="1" hangingPunct="1">
              <a:defRPr/>
            </a:pPr>
            <a:r>
              <a:rPr lang="en-US" sz="2800" smtClean="0"/>
              <a:t>TRUY XuẤT CƠ SỞ DỮ LIỆU</a:t>
            </a:r>
            <a:endParaRPr lang="en-US" sz="2800"/>
          </a:p>
        </p:txBody>
      </p:sp>
    </p:spTree>
    <p:extLst>
      <p:ext uri="{BB962C8B-B14F-4D97-AF65-F5344CB8AC3E}">
        <p14:creationId xmlns:p14="http://schemas.microsoft.com/office/powerpoint/2010/main" val="20733855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0125" y="0"/>
            <a:ext cx="8143875" cy="685800"/>
          </a:xfrm>
        </p:spPr>
        <p:txBody>
          <a:bodyPr/>
          <a:lstStyle/>
          <a:p>
            <a:pPr>
              <a:defRPr/>
            </a:pPr>
            <a:r>
              <a:rPr lang="en-US" smtClean="0"/>
              <a:t>Mục Tiêu Môn Học</a:t>
            </a:r>
            <a:endParaRPr lang="en-US"/>
          </a:p>
        </p:txBody>
      </p:sp>
      <p:sp>
        <p:nvSpPr>
          <p:cNvPr id="7171" name="Content Placeholder 2"/>
          <p:cNvSpPr>
            <a:spLocks noGrp="1"/>
          </p:cNvSpPr>
          <p:nvPr>
            <p:ph idx="1"/>
          </p:nvPr>
        </p:nvSpPr>
        <p:spPr>
          <a:xfrm>
            <a:off x="990600" y="685800"/>
            <a:ext cx="8077200" cy="6172200"/>
          </a:xfrm>
        </p:spPr>
        <p:txBody>
          <a:bodyPr/>
          <a:lstStyle/>
          <a:p>
            <a:pPr marL="82550" indent="0" algn="l">
              <a:lnSpc>
                <a:spcPts val="4300"/>
              </a:lnSpc>
              <a:buNone/>
            </a:pPr>
            <a:r>
              <a:rPr lang="en-US" smtClean="0"/>
              <a:t>Sau </a:t>
            </a:r>
            <a:r>
              <a:rPr lang="en-US"/>
              <a:t>khi học xong học sinh đạt được:</a:t>
            </a:r>
          </a:p>
          <a:p>
            <a:pPr lvl="1" algn="l">
              <a:lnSpc>
                <a:spcPts val="4300"/>
              </a:lnSpc>
            </a:pPr>
            <a:r>
              <a:rPr lang="en-US"/>
              <a:t>Về kiến </a:t>
            </a:r>
            <a:r>
              <a:rPr lang="en-US" smtClean="0"/>
              <a:t>thức:</a:t>
            </a:r>
            <a:endParaRPr lang="en-US"/>
          </a:p>
          <a:p>
            <a:pPr lvl="2" algn="l">
              <a:lnSpc>
                <a:spcPts val="4300"/>
              </a:lnSpc>
            </a:pPr>
            <a:r>
              <a:rPr lang="en-US" smtClean="0"/>
              <a:t>Phân biệt được các đối tượng kết nối cơ sở dữ liệu trong ADO.NET.</a:t>
            </a:r>
          </a:p>
          <a:p>
            <a:pPr lvl="2" algn="l">
              <a:lnSpc>
                <a:spcPts val="4300"/>
              </a:lnSpc>
            </a:pPr>
            <a:r>
              <a:rPr lang="en-US" smtClean="0"/>
              <a:t>Trình </a:t>
            </a:r>
            <a:r>
              <a:rPr lang="en-US"/>
              <a:t>bày </a:t>
            </a:r>
            <a:r>
              <a:rPr lang="en-US" smtClean="0"/>
              <a:t>nguyên lý chung kết nối dữ liệu với ADO.NET</a:t>
            </a:r>
            <a:r>
              <a:rPr lang="en-US"/>
              <a:t>.</a:t>
            </a:r>
          </a:p>
          <a:p>
            <a:pPr lvl="1" algn="l">
              <a:lnSpc>
                <a:spcPts val="4300"/>
              </a:lnSpc>
            </a:pPr>
            <a:r>
              <a:rPr lang="en-US" smtClean="0"/>
              <a:t>Về </a:t>
            </a:r>
            <a:r>
              <a:rPr lang="en-US"/>
              <a:t>kỹ </a:t>
            </a:r>
            <a:r>
              <a:rPr lang="en-US" smtClean="0"/>
              <a:t>năng:</a:t>
            </a:r>
            <a:endParaRPr lang="en-US"/>
          </a:p>
          <a:p>
            <a:pPr lvl="2" algn="l">
              <a:lnSpc>
                <a:spcPts val="4300"/>
              </a:lnSpc>
            </a:pPr>
            <a:r>
              <a:rPr lang="en-US"/>
              <a:t>Lập trình được kết nối dữ liệu bằng </a:t>
            </a:r>
            <a:r>
              <a:rPr lang="en-US" smtClean="0"/>
              <a:t>ADO.NET.</a:t>
            </a:r>
            <a:endParaRPr lang="en-US"/>
          </a:p>
        </p:txBody>
      </p:sp>
    </p:spTree>
    <p:extLst>
      <p:ext uri="{BB962C8B-B14F-4D97-AF65-F5344CB8AC3E}">
        <p14:creationId xmlns:p14="http://schemas.microsoft.com/office/powerpoint/2010/main" val="1845947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0125" y="0"/>
            <a:ext cx="8143875" cy="685800"/>
          </a:xfrm>
        </p:spPr>
        <p:txBody>
          <a:bodyPr/>
          <a:lstStyle/>
          <a:p>
            <a:pPr>
              <a:defRPr/>
            </a:pPr>
            <a:r>
              <a:rPr lang="en-US" smtClean="0"/>
              <a:t>Mục Tiêu Bài Học</a:t>
            </a:r>
            <a:endParaRPr lang="en-US"/>
          </a:p>
        </p:txBody>
      </p:sp>
      <p:sp>
        <p:nvSpPr>
          <p:cNvPr id="7171" name="Content Placeholder 2"/>
          <p:cNvSpPr>
            <a:spLocks noGrp="1"/>
          </p:cNvSpPr>
          <p:nvPr>
            <p:ph idx="1"/>
          </p:nvPr>
        </p:nvSpPr>
        <p:spPr>
          <a:xfrm>
            <a:off x="990600" y="685800"/>
            <a:ext cx="8077200" cy="6172200"/>
          </a:xfrm>
        </p:spPr>
        <p:txBody>
          <a:bodyPr/>
          <a:lstStyle/>
          <a:p>
            <a:pPr>
              <a:lnSpc>
                <a:spcPts val="4300"/>
              </a:lnSpc>
            </a:pPr>
            <a:r>
              <a:rPr lang="en-US" smtClean="0"/>
              <a:t>Sau </a:t>
            </a:r>
            <a:r>
              <a:rPr lang="en-US"/>
              <a:t>khi học xong học sinh đạt được:</a:t>
            </a:r>
          </a:p>
          <a:p>
            <a:pPr lvl="1">
              <a:lnSpc>
                <a:spcPts val="4300"/>
              </a:lnSpc>
            </a:pPr>
            <a:r>
              <a:rPr lang="en-US" smtClean="0"/>
              <a:t>Về </a:t>
            </a:r>
            <a:r>
              <a:rPr lang="en-US"/>
              <a:t>thái </a:t>
            </a:r>
            <a:r>
              <a:rPr lang="en-US" smtClean="0"/>
              <a:t>độ:</a:t>
            </a:r>
            <a:endParaRPr lang="en-US"/>
          </a:p>
          <a:p>
            <a:pPr lvl="2"/>
            <a:r>
              <a:rPr lang="en-US"/>
              <a:t>Rèn luyện tính độc </a:t>
            </a:r>
            <a:r>
              <a:rPr lang="en-US" smtClean="0"/>
              <a:t>lập, phối </a:t>
            </a:r>
            <a:r>
              <a:rPr lang="en-US"/>
              <a:t>hợp làm việc theo nhóm.</a:t>
            </a:r>
            <a:endParaRPr lang="en-US" sz="5200"/>
          </a:p>
          <a:p>
            <a:pPr lvl="2"/>
            <a:r>
              <a:rPr lang="en-US"/>
              <a:t>Rèn luyện tính cẩn thận, </a:t>
            </a:r>
            <a:r>
              <a:rPr lang="en-US" smtClean="0"/>
              <a:t>chính </a:t>
            </a:r>
            <a:r>
              <a:rPr lang="en-US"/>
              <a:t>xác trong lập </a:t>
            </a:r>
            <a:r>
              <a:rPr lang="en-US" smtClean="0"/>
              <a:t>trình.</a:t>
            </a:r>
            <a:endParaRPr lang="en-US"/>
          </a:p>
        </p:txBody>
      </p:sp>
    </p:spTree>
    <p:extLst>
      <p:ext uri="{BB962C8B-B14F-4D97-AF65-F5344CB8AC3E}">
        <p14:creationId xmlns:p14="http://schemas.microsoft.com/office/powerpoint/2010/main" val="6958376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Content Placeholder 2"/>
          <p:cNvSpPr txBox="1">
            <a:spLocks/>
          </p:cNvSpPr>
          <p:nvPr/>
        </p:nvSpPr>
        <p:spPr bwMode="auto">
          <a:xfrm>
            <a:off x="990600" y="838200"/>
            <a:ext cx="4521201" cy="1713100"/>
          </a:xfrm>
          <a:prstGeom prst="rect">
            <a:avLst/>
          </a:prstGeom>
          <a:noFill/>
          <a:ln w="9525">
            <a:noFill/>
            <a:miter lim="800000"/>
            <a:headEnd/>
            <a:tailEnd/>
          </a:ln>
        </p:spPr>
        <p:txBody>
          <a:bodyPr/>
          <a:lstStyle/>
          <a:p>
            <a:pPr marL="365125" indent="-282575" algn="just" eaLnBrk="1" hangingPunct="1">
              <a:lnSpc>
                <a:spcPts val="4000"/>
              </a:lnSpc>
              <a:spcBef>
                <a:spcPts val="1800"/>
              </a:spcBef>
              <a:buClr>
                <a:schemeClr val="accent1"/>
              </a:buClr>
              <a:buSzPct val="80000"/>
              <a:buFont typeface="Wingdings 2" pitchFamily="18" charset="2"/>
              <a:buChar char=""/>
            </a:pPr>
            <a:r>
              <a:rPr lang="vi-VN" sz="2800" smtClean="0"/>
              <a:t>Ngày 31-12-2015</a:t>
            </a:r>
            <a:r>
              <a:rPr lang="en-US" sz="2800" smtClean="0"/>
              <a:t>:</a:t>
            </a:r>
            <a:r>
              <a:rPr lang="vi-VN" sz="2800" smtClean="0"/>
              <a:t> </a:t>
            </a:r>
            <a:r>
              <a:rPr lang="vi-VN" sz="2800"/>
              <a:t>Cộng đồng </a:t>
            </a:r>
            <a:r>
              <a:rPr lang="en-US" sz="2800" smtClean="0"/>
              <a:t>Kinh tế </a:t>
            </a:r>
            <a:r>
              <a:rPr lang="vi-VN" sz="2800" smtClean="0"/>
              <a:t>ASEAN</a:t>
            </a:r>
            <a:r>
              <a:rPr lang="en-US" sz="2800" smtClean="0"/>
              <a:t> (AEC)</a:t>
            </a:r>
            <a:r>
              <a:rPr lang="vi-VN" sz="2800" smtClean="0"/>
              <a:t> chính </a:t>
            </a:r>
            <a:r>
              <a:rPr lang="vi-VN" sz="2800"/>
              <a:t>thức ra </a:t>
            </a:r>
            <a:r>
              <a:rPr lang="vi-VN" sz="2800" smtClean="0"/>
              <a:t>đời</a:t>
            </a:r>
            <a:r>
              <a:rPr lang="en-US" sz="2800" smtClean="0"/>
              <a:t>.</a:t>
            </a:r>
            <a:endParaRPr lang="en-US" sz="2800"/>
          </a:p>
        </p:txBody>
      </p:sp>
      <p:sp>
        <p:nvSpPr>
          <p:cNvPr id="11" name="Title 1"/>
          <p:cNvSpPr>
            <a:spLocks noGrp="1"/>
          </p:cNvSpPr>
          <p:nvPr>
            <p:ph type="title"/>
          </p:nvPr>
        </p:nvSpPr>
        <p:spPr>
          <a:xfrm>
            <a:off x="1000125" y="0"/>
            <a:ext cx="8143875" cy="685800"/>
          </a:xfrm>
        </p:spPr>
        <p:txBody>
          <a:bodyPr/>
          <a:lstStyle/>
          <a:p>
            <a:pPr eaLnBrk="1" hangingPunct="1">
              <a:defRPr/>
            </a:pPr>
            <a:r>
              <a:rPr lang="en-US" smtClean="0"/>
              <a:t>1. </a:t>
            </a:r>
            <a:r>
              <a:rPr lang="en-US"/>
              <a:t>Giới thiệu</a:t>
            </a:r>
          </a:p>
        </p:txBody>
      </p:sp>
      <p:sp>
        <p:nvSpPr>
          <p:cNvPr id="9" name="Content Placeholder 2"/>
          <p:cNvSpPr txBox="1">
            <a:spLocks/>
          </p:cNvSpPr>
          <p:nvPr/>
        </p:nvSpPr>
        <p:spPr bwMode="auto">
          <a:xfrm>
            <a:off x="990600" y="2971800"/>
            <a:ext cx="4521201" cy="3733800"/>
          </a:xfrm>
          <a:prstGeom prst="rect">
            <a:avLst/>
          </a:prstGeom>
          <a:noFill/>
          <a:ln w="9525">
            <a:noFill/>
            <a:miter lim="800000"/>
            <a:headEnd/>
            <a:tailEnd/>
          </a:ln>
        </p:spPr>
        <p:txBody>
          <a:bodyPr/>
          <a:lstStyle/>
          <a:p>
            <a:pPr marL="365125" indent="-282575" algn="just" eaLnBrk="1" hangingPunct="1">
              <a:lnSpc>
                <a:spcPts val="4000"/>
              </a:lnSpc>
              <a:spcBef>
                <a:spcPts val="1800"/>
              </a:spcBef>
              <a:buClr>
                <a:schemeClr val="accent1"/>
              </a:buClr>
              <a:buSzPct val="80000"/>
              <a:buFont typeface="Wingdings 2" pitchFamily="18" charset="2"/>
              <a:buChar char=""/>
            </a:pPr>
            <a:r>
              <a:rPr lang="en-US" sz="2800" smtClean="0"/>
              <a:t>Ngày </a:t>
            </a:r>
            <a:r>
              <a:rPr lang="vi-VN" sz="2800" smtClean="0"/>
              <a:t>5/10/2015</a:t>
            </a:r>
            <a:r>
              <a:rPr lang="vi-VN" sz="2800"/>
              <a:t>: Trưởng đoàn của 12 nước thành viên TPP chính thức tuyên bố kết thúc đàm phán </a:t>
            </a:r>
            <a:r>
              <a:rPr lang="vi-VN" sz="2800" smtClean="0"/>
              <a:t>cho </a:t>
            </a:r>
            <a:r>
              <a:rPr lang="vi-VN" sz="2800"/>
              <a:t>Hiệp định Đối tác xuyên Thái Bình Dương.</a:t>
            </a:r>
            <a:endParaRPr lang="en-US" sz="2800"/>
          </a:p>
        </p:txBody>
      </p:sp>
      <p:grpSp>
        <p:nvGrpSpPr>
          <p:cNvPr id="3" name="Group 2"/>
          <p:cNvGrpSpPr/>
          <p:nvPr/>
        </p:nvGrpSpPr>
        <p:grpSpPr>
          <a:xfrm>
            <a:off x="5682343" y="3352800"/>
            <a:ext cx="3309257" cy="3276600"/>
            <a:chOff x="5682343" y="3352800"/>
            <a:chExt cx="3309257" cy="3276600"/>
          </a:xfrm>
        </p:grpSpPr>
        <p:pic>
          <p:nvPicPr>
            <p:cNvPr id="27654" name="Picture 6" descr="10 nam rong ra dam phan TPP hinh anh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1" y="3352800"/>
              <a:ext cx="3004456" cy="2209800"/>
            </a:xfrm>
            <a:prstGeom prst="rect">
              <a:avLst/>
            </a:prstGeom>
            <a:noFill/>
            <a:extLst>
              <a:ext uri="{909E8E84-426E-40DD-AFC4-6F175D3DCCD1}">
                <a14:hiddenFill xmlns:a14="http://schemas.microsoft.com/office/drawing/2010/main">
                  <a:solidFill>
                    <a:srgbClr val="FFFFFF"/>
                  </a:solidFill>
                </a14:hiddenFill>
              </a:ext>
            </a:extLst>
          </p:spPr>
        </p:pic>
        <p:sp>
          <p:nvSpPr>
            <p:cNvPr id="12" name="Content Placeholder 2"/>
            <p:cNvSpPr txBox="1">
              <a:spLocks/>
            </p:cNvSpPr>
            <p:nvPr/>
          </p:nvSpPr>
          <p:spPr bwMode="auto">
            <a:xfrm>
              <a:off x="5682343" y="5562600"/>
              <a:ext cx="3309257" cy="1066800"/>
            </a:xfrm>
            <a:prstGeom prst="rect">
              <a:avLst/>
            </a:prstGeom>
            <a:noFill/>
            <a:ln w="9525">
              <a:noFill/>
              <a:miter lim="800000"/>
              <a:headEnd/>
              <a:tailEnd/>
            </a:ln>
          </p:spPr>
          <p:txBody>
            <a:bodyPr/>
            <a:lstStyle/>
            <a:p>
              <a:pPr marL="82550" algn="ctr" eaLnBrk="1" hangingPunct="1">
                <a:spcBef>
                  <a:spcPts val="0"/>
                </a:spcBef>
                <a:buClr>
                  <a:schemeClr val="accent1"/>
                </a:buClr>
                <a:buSzPct val="80000"/>
              </a:pPr>
              <a:r>
                <a:rPr lang="vi-VN" sz="2000" i="1">
                  <a:latin typeface="Times New Roman" pitchFamily="18" charset="0"/>
                  <a:cs typeface="Times New Roman" pitchFamily="18" charset="0"/>
                </a:rPr>
                <a:t>Các bộ trưởng Thương mại các nước thành viên TPP trên bàn đàm phán tại Singapore</a:t>
              </a:r>
              <a:endParaRPr lang="en-US" sz="2000" i="1">
                <a:latin typeface="Times New Roman" pitchFamily="18" charset="0"/>
                <a:cs typeface="Times New Roman" pitchFamily="18" charset="0"/>
              </a:endParaRPr>
            </a:p>
          </p:txBody>
        </p:sp>
      </p:grpSp>
      <p:grpSp>
        <p:nvGrpSpPr>
          <p:cNvPr id="4" name="Group 3"/>
          <p:cNvGrpSpPr/>
          <p:nvPr/>
        </p:nvGrpSpPr>
        <p:grpSpPr>
          <a:xfrm>
            <a:off x="5943600" y="457200"/>
            <a:ext cx="3037112" cy="2362200"/>
            <a:chOff x="5943600" y="457200"/>
            <a:chExt cx="3037112" cy="2362200"/>
          </a:xfrm>
        </p:grpSpPr>
        <p:pic>
          <p:nvPicPr>
            <p:cNvPr id="27652" name="Picture 4" descr="cong dong asean 2015 - nguoi dan thu huong nhieu loi ich hinh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7768" y="457200"/>
              <a:ext cx="2590800" cy="1713101"/>
            </a:xfrm>
            <a:prstGeom prst="rect">
              <a:avLst/>
            </a:prstGeom>
            <a:noFill/>
            <a:extLst>
              <a:ext uri="{909E8E84-426E-40DD-AFC4-6F175D3DCCD1}">
                <a14:hiddenFill xmlns:a14="http://schemas.microsoft.com/office/drawing/2010/main">
                  <a:solidFill>
                    <a:srgbClr val="FFFFFF"/>
                  </a:solidFill>
                </a14:hiddenFill>
              </a:ext>
            </a:extLst>
          </p:spPr>
        </p:pic>
        <p:sp>
          <p:nvSpPr>
            <p:cNvPr id="13" name="Content Placeholder 2"/>
            <p:cNvSpPr txBox="1">
              <a:spLocks/>
            </p:cNvSpPr>
            <p:nvPr/>
          </p:nvSpPr>
          <p:spPr bwMode="auto">
            <a:xfrm>
              <a:off x="5943600" y="2151950"/>
              <a:ext cx="3037112" cy="667450"/>
            </a:xfrm>
            <a:prstGeom prst="rect">
              <a:avLst/>
            </a:prstGeom>
            <a:noFill/>
            <a:ln w="9525">
              <a:noFill/>
              <a:miter lim="800000"/>
              <a:headEnd/>
              <a:tailEnd/>
            </a:ln>
          </p:spPr>
          <p:txBody>
            <a:bodyPr/>
            <a:lstStyle/>
            <a:p>
              <a:pPr marL="82550" algn="ctr" eaLnBrk="1" hangingPunct="1">
                <a:lnSpc>
                  <a:spcPts val="4000"/>
                </a:lnSpc>
                <a:spcBef>
                  <a:spcPts val="1800"/>
                </a:spcBef>
                <a:buClr>
                  <a:schemeClr val="accent1"/>
                </a:buClr>
                <a:buSzPct val="80000"/>
              </a:pPr>
              <a:r>
                <a:rPr lang="en-US" sz="2000" i="1" smtClean="0">
                  <a:latin typeface="Times New Roman" pitchFamily="18" charset="0"/>
                  <a:cs typeface="Times New Roman" pitchFamily="18" charset="0"/>
                </a:rPr>
                <a:t>Cộng đồng Kinh tế ASEAN</a:t>
              </a:r>
              <a:endParaRPr lang="en-US" sz="2000" i="1">
                <a:latin typeface="Times New Roman" pitchFamily="18" charset="0"/>
                <a:cs typeface="Times New Roman" pitchFamily="18" charset="0"/>
              </a:endParaRPr>
            </a:p>
          </p:txBody>
        </p:sp>
      </p:grpSp>
    </p:spTree>
    <p:extLst>
      <p:ext uri="{BB962C8B-B14F-4D97-AF65-F5344CB8AC3E}">
        <p14:creationId xmlns:p14="http://schemas.microsoft.com/office/powerpoint/2010/main" val="787421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2293">
                                            <p:txEl>
                                              <p:pRg st="0" end="0"/>
                                            </p:txEl>
                                          </p:spTgt>
                                        </p:tgtEl>
                                        <p:attrNameLst>
                                          <p:attrName>style.visibility</p:attrName>
                                        </p:attrNameLst>
                                      </p:cBhvr>
                                      <p:to>
                                        <p:strVal val="visible"/>
                                      </p:to>
                                    </p:set>
                                    <p:animEffect transition="in" filter="randombar(horizontal)">
                                      <p:cBhvr>
                                        <p:cTn id="7" dur="500"/>
                                        <p:tgtEl>
                                          <p:spTgt spid="12293">
                                            <p:txEl>
                                              <p:pRg st="0" end="0"/>
                                            </p:txEl>
                                          </p:spTgt>
                                        </p:tgtEl>
                                      </p:cBhvr>
                                    </p:animEffect>
                                  </p:childTnLst>
                                </p:cTn>
                              </p:par>
                              <p:par>
                                <p:cTn id="8" presetID="1"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9">
                                            <p:txEl>
                                              <p:pRg st="0" end="0"/>
                                            </p:txEl>
                                          </p:spTgt>
                                        </p:tgtEl>
                                        <p:attrNameLst>
                                          <p:attrName>style.visibility</p:attrName>
                                        </p:attrNameLst>
                                      </p:cBhvr>
                                      <p:to>
                                        <p:strVal val="visible"/>
                                      </p:to>
                                    </p:set>
                                    <p:anim to="" calcmode="lin" valueType="num">
                                      <p:cBhvr>
                                        <p:cTn id="14" dur="1" fill="hold"/>
                                        <p:tgtEl>
                                          <p:spTgt spid="9">
                                            <p:txEl>
                                              <p:pRg st="0" end="0"/>
                                            </p:txEl>
                                          </p:spTgt>
                                        </p:tgtEl>
                                        <p:attrNameLst>
                                          <p:attrName/>
                                        </p:attrNameLst>
                                      </p:cBhvr>
                                    </p:anim>
                                  </p:childTnLst>
                                </p:cTn>
                              </p:par>
                              <p:par>
                                <p:cTn id="15" presetID="1"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1143000" y="381000"/>
            <a:ext cx="7696200" cy="6285890"/>
            <a:chOff x="1143000" y="381000"/>
            <a:chExt cx="7696200" cy="6285890"/>
          </a:xfrm>
        </p:grpSpPr>
        <p:grpSp>
          <p:nvGrpSpPr>
            <p:cNvPr id="8" name="Group 7"/>
            <p:cNvGrpSpPr/>
            <p:nvPr/>
          </p:nvGrpSpPr>
          <p:grpSpPr>
            <a:xfrm>
              <a:off x="1143000" y="838200"/>
              <a:ext cx="6172200" cy="5828690"/>
              <a:chOff x="1143000" y="838200"/>
              <a:chExt cx="6172200" cy="5828690"/>
            </a:xfrm>
          </p:grpSpPr>
          <p:pic>
            <p:nvPicPr>
              <p:cNvPr id="266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3173"/>
              <a:stretch/>
            </p:blipFill>
            <p:spPr bwMode="auto">
              <a:xfrm>
                <a:off x="1143000" y="1299866"/>
                <a:ext cx="6172200" cy="5367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3"/>
              <p:cNvSpPr txBox="1">
                <a:spLocks noChangeArrowheads="1"/>
              </p:cNvSpPr>
              <p:nvPr/>
            </p:nvSpPr>
            <p:spPr bwMode="auto">
              <a:xfrm>
                <a:off x="1143000" y="838200"/>
                <a:ext cx="6172200" cy="461665"/>
              </a:xfrm>
              <a:prstGeom prst="rect">
                <a:avLst/>
              </a:prstGeom>
              <a:solidFill>
                <a:srgbClr val="FFCC00"/>
              </a:solidFill>
              <a:ln>
                <a:noFill/>
              </a:ln>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i="1" smtClean="0"/>
                  <a:t>http://</a:t>
                </a:r>
                <a:r>
                  <a:rPr lang="en-US" sz="2400" i="1"/>
                  <a:t>www.amazon.com</a:t>
                </a:r>
              </a:p>
            </p:txBody>
          </p:sp>
        </p:grpSp>
        <p:sp>
          <p:nvSpPr>
            <p:cNvPr id="15" name="32-Point Star 14"/>
            <p:cNvSpPr/>
            <p:nvPr/>
          </p:nvSpPr>
          <p:spPr>
            <a:xfrm>
              <a:off x="6858000" y="381000"/>
              <a:ext cx="1981200" cy="1295400"/>
            </a:xfrm>
            <a:prstGeom prst="star32">
              <a:avLst>
                <a:gd name="adj" fmla="val 39051"/>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mtClean="0">
                  <a:solidFill>
                    <a:schemeClr val="tx1"/>
                  </a:solidFill>
                </a:rPr>
                <a:t>Tại </a:t>
              </a:r>
            </a:p>
            <a:p>
              <a:pPr algn="ctr"/>
              <a:r>
                <a:rPr lang="en-US" sz="2400" b="1" smtClean="0">
                  <a:solidFill>
                    <a:schemeClr val="tx1"/>
                  </a:solidFill>
                </a:rPr>
                <a:t>Mỹ</a:t>
              </a:r>
              <a:endParaRPr lang="en-US" sz="2400" b="1">
                <a:solidFill>
                  <a:schemeClr val="tx1"/>
                </a:solidFill>
              </a:endParaRPr>
            </a:p>
          </p:txBody>
        </p:sp>
      </p:grpSp>
      <p:sp>
        <p:nvSpPr>
          <p:cNvPr id="7" name="Rounded Rectangle 6"/>
          <p:cNvSpPr/>
          <p:nvPr/>
        </p:nvSpPr>
        <p:spPr>
          <a:xfrm>
            <a:off x="2209800" y="3200400"/>
            <a:ext cx="4953000" cy="33528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Table 3"/>
          <p:cNvGraphicFramePr>
            <a:graphicFrameLocks noGrp="1"/>
          </p:cNvGraphicFramePr>
          <p:nvPr>
            <p:extLst>
              <p:ext uri="{D42A27DB-BD31-4B8C-83A1-F6EECF244321}">
                <p14:modId xmlns:p14="http://schemas.microsoft.com/office/powerpoint/2010/main" val="431199592"/>
              </p:ext>
            </p:extLst>
          </p:nvPr>
        </p:nvGraphicFramePr>
        <p:xfrm>
          <a:off x="7543800" y="4262120"/>
          <a:ext cx="1447801" cy="1833880"/>
        </p:xfrm>
        <a:graphic>
          <a:graphicData uri="http://schemas.openxmlformats.org/drawingml/2006/table">
            <a:tbl>
              <a:tblPr firstRow="1" bandRow="1">
                <a:tableStyleId>{5940675A-B579-460E-94D1-54222C63F5DA}</a:tableStyleId>
              </a:tblPr>
              <a:tblGrid>
                <a:gridCol w="1447801"/>
              </a:tblGrid>
              <a:tr h="370840">
                <a:tc>
                  <a:txBody>
                    <a:bodyPr/>
                    <a:lstStyle/>
                    <a:p>
                      <a:pPr algn="ctr"/>
                      <a:r>
                        <a:rPr lang="en-US" b="1" smtClean="0">
                          <a:latin typeface="Times New Roman" pitchFamily="18" charset="0"/>
                          <a:cs typeface="Times New Roman" pitchFamily="18" charset="0"/>
                        </a:rPr>
                        <a:t>Books</a:t>
                      </a:r>
                      <a:endParaRPr lang="en-US" b="1">
                        <a:latin typeface="Times New Roman" pitchFamily="18" charset="0"/>
                        <a:cs typeface="Times New Roman" pitchFamily="18" charset="0"/>
                      </a:endParaRPr>
                    </a:p>
                  </a:txBody>
                  <a:tcPr>
                    <a:solidFill>
                      <a:srgbClr val="FFC000"/>
                    </a:solidFill>
                  </a:tcPr>
                </a:tc>
              </a:tr>
              <a:tr h="370840">
                <a:tc>
                  <a:txBody>
                    <a:bodyPr/>
                    <a:lstStyle/>
                    <a:p>
                      <a:r>
                        <a:rPr lang="en-US" smtClean="0">
                          <a:latin typeface="Times New Roman" pitchFamily="18" charset="0"/>
                          <a:cs typeface="Times New Roman" pitchFamily="18" charset="0"/>
                        </a:rPr>
                        <a:t>Id</a:t>
                      </a:r>
                    </a:p>
                    <a:p>
                      <a:r>
                        <a:rPr lang="en-US" smtClean="0">
                          <a:latin typeface="Times New Roman" pitchFamily="18" charset="0"/>
                          <a:cs typeface="Times New Roman" pitchFamily="18" charset="0"/>
                        </a:rPr>
                        <a:t>Name</a:t>
                      </a:r>
                    </a:p>
                    <a:p>
                      <a:r>
                        <a:rPr lang="en-US" smtClean="0">
                          <a:latin typeface="Times New Roman" pitchFamily="18" charset="0"/>
                          <a:cs typeface="Times New Roman" pitchFamily="18" charset="0"/>
                        </a:rPr>
                        <a:t>Title</a:t>
                      </a:r>
                    </a:p>
                    <a:p>
                      <a:r>
                        <a:rPr lang="en-US" smtClean="0">
                          <a:latin typeface="Times New Roman" pitchFamily="18" charset="0"/>
                          <a:cs typeface="Times New Roman" pitchFamily="18" charset="0"/>
                        </a:rPr>
                        <a:t>Pages</a:t>
                      </a:r>
                    </a:p>
                    <a:p>
                      <a:r>
                        <a:rPr lang="en-US" smtClean="0">
                          <a:latin typeface="Times New Roman" pitchFamily="18" charset="0"/>
                          <a:cs typeface="Times New Roman" pitchFamily="18" charset="0"/>
                        </a:rPr>
                        <a:t>…</a:t>
                      </a:r>
                      <a:endParaRPr lang="en-US">
                        <a:latin typeface="Times New Roman" pitchFamily="18" charset="0"/>
                        <a:cs typeface="Times New Roman" pitchFamily="18" charset="0"/>
                      </a:endParaRPr>
                    </a:p>
                  </a:txBody>
                  <a:tcPr/>
                </a:tc>
              </a:tr>
            </a:tbl>
          </a:graphicData>
        </a:graphic>
      </p:graphicFrame>
      <p:grpSp>
        <p:nvGrpSpPr>
          <p:cNvPr id="5" name="Group 4"/>
          <p:cNvGrpSpPr/>
          <p:nvPr/>
        </p:nvGrpSpPr>
        <p:grpSpPr>
          <a:xfrm>
            <a:off x="7162800" y="2438400"/>
            <a:ext cx="1828800" cy="1828800"/>
            <a:chOff x="7162800" y="2895600"/>
            <a:chExt cx="1828800" cy="1828800"/>
          </a:xfrm>
        </p:grpSpPr>
        <p:sp>
          <p:nvSpPr>
            <p:cNvPr id="10" name="Can 9"/>
            <p:cNvSpPr/>
            <p:nvPr/>
          </p:nvSpPr>
          <p:spPr>
            <a:xfrm>
              <a:off x="7696200" y="2895600"/>
              <a:ext cx="1295400" cy="1407886"/>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CSDL</a:t>
              </a:r>
            </a:p>
            <a:p>
              <a:pPr algn="ctr">
                <a:defRPr/>
              </a:pPr>
              <a:endParaRPr lang="en-US"/>
            </a:p>
          </p:txBody>
        </p:sp>
        <p:sp>
          <p:nvSpPr>
            <p:cNvPr id="12" name="Left-Right Arrow 11"/>
            <p:cNvSpPr/>
            <p:nvPr/>
          </p:nvSpPr>
          <p:spPr>
            <a:xfrm>
              <a:off x="7162800" y="3983378"/>
              <a:ext cx="533400" cy="2286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Left-Right Arrow 12"/>
            <p:cNvSpPr/>
            <p:nvPr/>
          </p:nvSpPr>
          <p:spPr>
            <a:xfrm rot="5400000">
              <a:off x="8133443" y="4399643"/>
              <a:ext cx="420914" cy="2286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Title 1"/>
          <p:cNvSpPr>
            <a:spLocks noGrp="1"/>
          </p:cNvSpPr>
          <p:nvPr>
            <p:ph type="title"/>
          </p:nvPr>
        </p:nvSpPr>
        <p:spPr>
          <a:xfrm>
            <a:off x="1000125" y="0"/>
            <a:ext cx="8143875" cy="685800"/>
          </a:xfrm>
        </p:spPr>
        <p:txBody>
          <a:bodyPr/>
          <a:lstStyle/>
          <a:p>
            <a:pPr eaLnBrk="1" hangingPunct="1">
              <a:defRPr/>
            </a:pPr>
            <a:r>
              <a:rPr lang="en-US" smtClean="0"/>
              <a:t>1. </a:t>
            </a:r>
            <a:r>
              <a:rPr lang="en-US"/>
              <a:t>Giới thiệu</a:t>
            </a:r>
          </a:p>
        </p:txBody>
      </p:sp>
    </p:spTree>
    <p:extLst>
      <p:ext uri="{BB962C8B-B14F-4D97-AF65-F5344CB8AC3E}">
        <p14:creationId xmlns:p14="http://schemas.microsoft.com/office/powerpoint/2010/main" val="3749021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p:cNvGrpSpPr/>
          <p:nvPr/>
        </p:nvGrpSpPr>
        <p:grpSpPr>
          <a:xfrm>
            <a:off x="4876800" y="1538287"/>
            <a:ext cx="1720024" cy="2895600"/>
            <a:chOff x="4876800" y="2819400"/>
            <a:chExt cx="1905000" cy="2895600"/>
          </a:xfrm>
        </p:grpSpPr>
        <p:pic>
          <p:nvPicPr>
            <p:cNvPr id="31" name="Picture 5"/>
            <p:cNvPicPr>
              <a:picLocks noChangeAspect="1" noChangeArrowheads="1"/>
            </p:cNvPicPr>
            <p:nvPr/>
          </p:nvPicPr>
          <p:blipFill>
            <a:blip r:embed="rId2"/>
            <a:srcRect l="64681" t="50000" r="29138" b="33076"/>
            <a:stretch>
              <a:fillRect/>
            </a:stretch>
          </p:blipFill>
          <p:spPr bwMode="auto">
            <a:xfrm>
              <a:off x="5257800" y="2819400"/>
              <a:ext cx="1113020" cy="2286000"/>
            </a:xfrm>
            <a:prstGeom prst="rect">
              <a:avLst/>
            </a:prstGeom>
            <a:noFill/>
            <a:ln w="9525">
              <a:noFill/>
              <a:miter lim="800000"/>
              <a:headEnd/>
              <a:tailEnd/>
            </a:ln>
          </p:spPr>
        </p:pic>
        <p:sp>
          <p:nvSpPr>
            <p:cNvPr id="32" name="Rectangle 31"/>
            <p:cNvSpPr/>
            <p:nvPr/>
          </p:nvSpPr>
          <p:spPr>
            <a:xfrm>
              <a:off x="4876800" y="5029200"/>
              <a:ext cx="19050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smtClean="0">
                  <a:solidFill>
                    <a:schemeClr val="tx1"/>
                  </a:solidFill>
                </a:rPr>
                <a:t>Cơ Sở</a:t>
              </a:r>
            </a:p>
            <a:p>
              <a:pPr algn="ctr"/>
              <a:r>
                <a:rPr lang="en-US" sz="2000" b="1" smtClean="0">
                  <a:solidFill>
                    <a:schemeClr val="tx1"/>
                  </a:solidFill>
                </a:rPr>
                <a:t>Dữ Liệu</a:t>
              </a:r>
              <a:endParaRPr lang="en-US" sz="2000" b="1">
                <a:solidFill>
                  <a:schemeClr val="tx1"/>
                </a:solidFill>
              </a:endParaRPr>
            </a:p>
          </p:txBody>
        </p:sp>
      </p:grpSp>
      <p:grpSp>
        <p:nvGrpSpPr>
          <p:cNvPr id="22" name="Group 21"/>
          <p:cNvGrpSpPr/>
          <p:nvPr/>
        </p:nvGrpSpPr>
        <p:grpSpPr>
          <a:xfrm>
            <a:off x="1103127" y="1905000"/>
            <a:ext cx="1857625" cy="2286000"/>
            <a:chOff x="914400" y="3276600"/>
            <a:chExt cx="2057400" cy="2286000"/>
          </a:xfrm>
        </p:grpSpPr>
        <p:pic>
          <p:nvPicPr>
            <p:cNvPr id="10244" name="Picture 4"/>
            <p:cNvPicPr>
              <a:picLocks noChangeAspect="1" noChangeArrowheads="1"/>
            </p:cNvPicPr>
            <p:nvPr/>
          </p:nvPicPr>
          <p:blipFill>
            <a:blip r:embed="rId3"/>
            <a:srcRect l="23682" t="35382" r="67477" b="56827"/>
            <a:stretch>
              <a:fillRect/>
            </a:stretch>
          </p:blipFill>
          <p:spPr bwMode="auto">
            <a:xfrm>
              <a:off x="1066800" y="3276600"/>
              <a:ext cx="1600200" cy="1447800"/>
            </a:xfrm>
            <a:prstGeom prst="rect">
              <a:avLst/>
            </a:prstGeom>
            <a:noFill/>
            <a:ln w="9525">
              <a:noFill/>
              <a:miter lim="800000"/>
              <a:headEnd/>
              <a:tailEnd/>
            </a:ln>
          </p:spPr>
        </p:pic>
        <p:sp>
          <p:nvSpPr>
            <p:cNvPr id="21" name="Rectangle 20"/>
            <p:cNvSpPr/>
            <p:nvPr/>
          </p:nvSpPr>
          <p:spPr>
            <a:xfrm>
              <a:off x="914400" y="4648200"/>
              <a:ext cx="2057400" cy="914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smtClean="0">
                  <a:solidFill>
                    <a:schemeClr val="tx1"/>
                  </a:solidFill>
                </a:rPr>
                <a:t>Ứng Dụng </a:t>
              </a:r>
            </a:p>
            <a:p>
              <a:pPr algn="ctr"/>
              <a:r>
                <a:rPr lang="en-US" sz="2000" b="1" smtClean="0">
                  <a:solidFill>
                    <a:schemeClr val="tx1"/>
                  </a:solidFill>
                </a:rPr>
                <a:t>Web</a:t>
              </a:r>
              <a:endParaRPr lang="en-US" sz="2000" b="1">
                <a:solidFill>
                  <a:schemeClr val="tx1"/>
                </a:solidFill>
              </a:endParaRPr>
            </a:p>
          </p:txBody>
        </p:sp>
      </p:grpSp>
      <p:sp>
        <p:nvSpPr>
          <p:cNvPr id="30" name="Title 1"/>
          <p:cNvSpPr>
            <a:spLocks noGrp="1"/>
          </p:cNvSpPr>
          <p:nvPr>
            <p:ph type="title"/>
          </p:nvPr>
        </p:nvSpPr>
        <p:spPr>
          <a:xfrm>
            <a:off x="1000125" y="0"/>
            <a:ext cx="8143875" cy="838200"/>
          </a:xfrm>
        </p:spPr>
        <p:txBody>
          <a:bodyPr/>
          <a:lstStyle/>
          <a:p>
            <a:pPr eaLnBrk="1" hangingPunct="1">
              <a:defRPr/>
            </a:pPr>
            <a:r>
              <a:rPr lang="en-US" smtClean="0"/>
              <a:t>2. Đặt vấn đề</a:t>
            </a:r>
            <a:endParaRPr lang="en-US"/>
          </a:p>
        </p:txBody>
      </p:sp>
      <p:pic>
        <p:nvPicPr>
          <p:cNvPr id="1026" name="Picture 2" descr="C:\Users\xuyen\Desktop\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32151" y="3407795"/>
            <a:ext cx="2220849" cy="3096402"/>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p:cNvGrpSpPr/>
          <p:nvPr/>
        </p:nvGrpSpPr>
        <p:grpSpPr>
          <a:xfrm>
            <a:off x="2732151" y="2057400"/>
            <a:ext cx="2488654" cy="1204686"/>
            <a:chOff x="2732151" y="2057400"/>
            <a:chExt cx="2488654" cy="1204686"/>
          </a:xfrm>
        </p:grpSpPr>
        <p:sp>
          <p:nvSpPr>
            <p:cNvPr id="10" name="Left-Right Arrow 9"/>
            <p:cNvSpPr/>
            <p:nvPr/>
          </p:nvSpPr>
          <p:spPr bwMode="auto">
            <a:xfrm>
              <a:off x="2732151" y="2362200"/>
              <a:ext cx="2488654" cy="533400"/>
            </a:xfrm>
            <a:prstGeom prst="leftRightArrow">
              <a:avLst>
                <a:gd name="adj1" fmla="val 50000"/>
                <a:gd name="adj2" fmla="val 6935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260" name="Content Placeholder 2"/>
            <p:cNvSpPr txBox="1">
              <a:spLocks/>
            </p:cNvSpPr>
            <p:nvPr/>
          </p:nvSpPr>
          <p:spPr bwMode="auto">
            <a:xfrm>
              <a:off x="3352800" y="2057400"/>
              <a:ext cx="1752600" cy="457200"/>
            </a:xfrm>
            <a:prstGeom prst="rect">
              <a:avLst/>
            </a:prstGeom>
            <a:noFill/>
            <a:ln w="9525">
              <a:noFill/>
              <a:miter lim="800000"/>
              <a:headEnd/>
              <a:tailEnd/>
            </a:ln>
          </p:spPr>
          <p:txBody>
            <a:bodyPr/>
            <a:lstStyle/>
            <a:p>
              <a:pPr marL="365125" indent="-282575" algn="just" eaLnBrk="1" hangingPunct="1">
                <a:spcBef>
                  <a:spcPts val="600"/>
                </a:spcBef>
                <a:buClr>
                  <a:schemeClr val="accent1"/>
                </a:buClr>
                <a:buSzPct val="80000"/>
                <a:buFont typeface="Wingdings 2" pitchFamily="18" charset="2"/>
                <a:buNone/>
              </a:pPr>
              <a:r>
                <a:rPr lang="en-US" sz="2400" smtClean="0"/>
                <a:t>Kết nối </a:t>
              </a:r>
              <a:endParaRPr lang="en-US" sz="2400"/>
            </a:p>
            <a:p>
              <a:pPr marL="365125" indent="-282575" algn="just" eaLnBrk="1" hangingPunct="1">
                <a:spcBef>
                  <a:spcPts val="600"/>
                </a:spcBef>
                <a:buClr>
                  <a:schemeClr val="accent1"/>
                </a:buClr>
                <a:buSzPct val="80000"/>
                <a:buFont typeface="Wingdings 2" pitchFamily="18" charset="2"/>
                <a:buChar char=""/>
              </a:pPr>
              <a:endParaRPr lang="en-US" sz="2400"/>
            </a:p>
          </p:txBody>
        </p:sp>
        <p:sp>
          <p:nvSpPr>
            <p:cNvPr id="15" name="Content Placeholder 2"/>
            <p:cNvSpPr txBox="1">
              <a:spLocks/>
            </p:cNvSpPr>
            <p:nvPr/>
          </p:nvSpPr>
          <p:spPr bwMode="auto">
            <a:xfrm>
              <a:off x="3352800" y="2804886"/>
              <a:ext cx="1752600" cy="457200"/>
            </a:xfrm>
            <a:prstGeom prst="rect">
              <a:avLst/>
            </a:prstGeom>
            <a:noFill/>
            <a:ln w="9525">
              <a:noFill/>
              <a:miter lim="800000"/>
              <a:headEnd/>
              <a:tailEnd/>
            </a:ln>
          </p:spPr>
          <p:txBody>
            <a:bodyPr/>
            <a:lstStyle/>
            <a:p>
              <a:pPr marL="365125" indent="-282575" algn="just" eaLnBrk="1" hangingPunct="1">
                <a:spcBef>
                  <a:spcPts val="600"/>
                </a:spcBef>
                <a:buClr>
                  <a:schemeClr val="accent1"/>
                </a:buClr>
                <a:buSzPct val="80000"/>
                <a:buFont typeface="Wingdings 2" pitchFamily="18" charset="2"/>
                <a:buNone/>
              </a:pPr>
              <a:r>
                <a:rPr lang="en-US" sz="2400" smtClean="0"/>
                <a:t>Thao tác</a:t>
              </a:r>
              <a:endParaRPr lang="en-US" sz="2400"/>
            </a:p>
            <a:p>
              <a:pPr marL="365125" indent="-282575" algn="just" eaLnBrk="1" hangingPunct="1">
                <a:spcBef>
                  <a:spcPts val="600"/>
                </a:spcBef>
                <a:buClr>
                  <a:schemeClr val="accent1"/>
                </a:buClr>
                <a:buSzPct val="80000"/>
                <a:buFont typeface="Wingdings 2" pitchFamily="18" charset="2"/>
                <a:buChar char=""/>
              </a:pPr>
              <a:endParaRPr lang="en-US" sz="2400"/>
            </a:p>
          </p:txBody>
        </p:sp>
      </p:grpSp>
      <p:grpSp>
        <p:nvGrpSpPr>
          <p:cNvPr id="16" name="Group 22"/>
          <p:cNvGrpSpPr>
            <a:grpSpLocks/>
          </p:cNvGrpSpPr>
          <p:nvPr/>
        </p:nvGrpSpPr>
        <p:grpSpPr bwMode="auto">
          <a:xfrm>
            <a:off x="6234113" y="3690937"/>
            <a:ext cx="2558535" cy="666750"/>
            <a:chOff x="6234113" y="4972050"/>
            <a:chExt cx="2833687" cy="666750"/>
          </a:xfrm>
        </p:grpSpPr>
        <p:sp>
          <p:nvSpPr>
            <p:cNvPr id="17" name="Content Placeholder 2"/>
            <p:cNvSpPr txBox="1">
              <a:spLocks/>
            </p:cNvSpPr>
            <p:nvPr/>
          </p:nvSpPr>
          <p:spPr bwMode="auto">
            <a:xfrm>
              <a:off x="7239000" y="5181600"/>
              <a:ext cx="1828800" cy="457200"/>
            </a:xfrm>
            <a:prstGeom prst="rect">
              <a:avLst/>
            </a:prstGeom>
            <a:solidFill>
              <a:srgbClr val="FFFF00"/>
            </a:solidFill>
            <a:ln w="9525">
              <a:noFill/>
              <a:miter lim="800000"/>
              <a:headEnd/>
              <a:tailEnd/>
            </a:ln>
          </p:spPr>
          <p:txBody>
            <a:bodyPr/>
            <a:lstStyle/>
            <a:p>
              <a:pPr marL="365125" indent="-282575" algn="ctr" eaLnBrk="1" hangingPunct="1">
                <a:spcBef>
                  <a:spcPts val="600"/>
                </a:spcBef>
                <a:buClr>
                  <a:schemeClr val="accent1"/>
                </a:buClr>
                <a:buSzPct val="80000"/>
                <a:buFont typeface="Wingdings 2" pitchFamily="18" charset="2"/>
                <a:buNone/>
              </a:pPr>
              <a:r>
                <a:rPr lang="en-US" sz="2400" b="1">
                  <a:solidFill>
                    <a:srgbClr val="FF0000"/>
                  </a:solidFill>
                </a:rPr>
                <a:t>…</a:t>
              </a:r>
            </a:p>
          </p:txBody>
        </p:sp>
        <p:sp>
          <p:nvSpPr>
            <p:cNvPr id="18" name="Right Arrow 17"/>
            <p:cNvSpPr/>
            <p:nvPr/>
          </p:nvSpPr>
          <p:spPr>
            <a:xfrm rot="2149956" flipV="1">
              <a:off x="6234113" y="4972050"/>
              <a:ext cx="1112837" cy="115888"/>
            </a:xfrm>
            <a:prstGeom prst="rightArrow">
              <a:avLst>
                <a:gd name="adj1" fmla="val 50000"/>
                <a:gd name="adj2" fmla="val 8218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19" name="Group 21"/>
          <p:cNvGrpSpPr>
            <a:grpSpLocks/>
          </p:cNvGrpSpPr>
          <p:nvPr/>
        </p:nvGrpSpPr>
        <p:grpSpPr bwMode="auto">
          <a:xfrm>
            <a:off x="6262688" y="2909887"/>
            <a:ext cx="2532734" cy="457200"/>
            <a:chOff x="6262688" y="4191000"/>
            <a:chExt cx="2805112" cy="457200"/>
          </a:xfrm>
        </p:grpSpPr>
        <p:sp>
          <p:nvSpPr>
            <p:cNvPr id="20" name="Content Placeholder 2"/>
            <p:cNvSpPr txBox="1">
              <a:spLocks/>
            </p:cNvSpPr>
            <p:nvPr/>
          </p:nvSpPr>
          <p:spPr bwMode="auto">
            <a:xfrm>
              <a:off x="7239000" y="4191000"/>
              <a:ext cx="1828800" cy="457200"/>
            </a:xfrm>
            <a:prstGeom prst="rect">
              <a:avLst/>
            </a:prstGeom>
            <a:solidFill>
              <a:srgbClr val="FFFF00"/>
            </a:solidFill>
            <a:ln w="9525">
              <a:noFill/>
              <a:miter lim="800000"/>
              <a:headEnd/>
              <a:tailEnd/>
            </a:ln>
          </p:spPr>
          <p:txBody>
            <a:bodyPr/>
            <a:lstStyle/>
            <a:p>
              <a:pPr marL="365125" indent="-282575" eaLnBrk="1" hangingPunct="1">
                <a:spcBef>
                  <a:spcPts val="600"/>
                </a:spcBef>
                <a:buClr>
                  <a:schemeClr val="accent1"/>
                </a:buClr>
                <a:buSzPct val="80000"/>
                <a:buFont typeface="Wingdings 2" pitchFamily="18" charset="2"/>
                <a:buNone/>
              </a:pPr>
              <a:r>
                <a:rPr lang="en-US" sz="2000" b="1">
                  <a:solidFill>
                    <a:srgbClr val="FF0000"/>
                  </a:solidFill>
                </a:rPr>
                <a:t>Oracle</a:t>
              </a:r>
            </a:p>
          </p:txBody>
        </p:sp>
        <p:sp>
          <p:nvSpPr>
            <p:cNvPr id="24" name="Right Arrow 23"/>
            <p:cNvSpPr/>
            <p:nvPr/>
          </p:nvSpPr>
          <p:spPr>
            <a:xfrm rot="1385713" flipV="1">
              <a:off x="6262688" y="4265613"/>
              <a:ext cx="1011237" cy="88900"/>
            </a:xfrm>
            <a:prstGeom prst="rightArrow">
              <a:avLst>
                <a:gd name="adj1" fmla="val 50000"/>
                <a:gd name="adj2" fmla="val 8218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25" name="Group 20"/>
          <p:cNvGrpSpPr>
            <a:grpSpLocks/>
          </p:cNvGrpSpPr>
          <p:nvPr/>
        </p:nvGrpSpPr>
        <p:grpSpPr bwMode="auto">
          <a:xfrm>
            <a:off x="6142038" y="1843087"/>
            <a:ext cx="2641669" cy="655638"/>
            <a:chOff x="6142038" y="3124200"/>
            <a:chExt cx="2925762" cy="655638"/>
          </a:xfrm>
        </p:grpSpPr>
        <p:sp>
          <p:nvSpPr>
            <p:cNvPr id="27" name="Content Placeholder 2"/>
            <p:cNvSpPr txBox="1">
              <a:spLocks/>
            </p:cNvSpPr>
            <p:nvPr/>
          </p:nvSpPr>
          <p:spPr bwMode="auto">
            <a:xfrm>
              <a:off x="7239000" y="3124200"/>
              <a:ext cx="1828800" cy="457200"/>
            </a:xfrm>
            <a:prstGeom prst="rect">
              <a:avLst/>
            </a:prstGeom>
            <a:solidFill>
              <a:srgbClr val="FFFF00"/>
            </a:solidFill>
            <a:ln w="9525">
              <a:noFill/>
              <a:miter lim="800000"/>
              <a:headEnd/>
              <a:tailEnd/>
            </a:ln>
          </p:spPr>
          <p:txBody>
            <a:bodyPr/>
            <a:lstStyle/>
            <a:p>
              <a:pPr marL="365125" indent="-282575" algn="ctr" eaLnBrk="1" hangingPunct="1">
                <a:spcBef>
                  <a:spcPts val="600"/>
                </a:spcBef>
                <a:buClr>
                  <a:schemeClr val="accent1"/>
                </a:buClr>
                <a:buSzPct val="80000"/>
                <a:buFont typeface="Wingdings 2" pitchFamily="18" charset="2"/>
                <a:buNone/>
              </a:pPr>
              <a:r>
                <a:rPr lang="en-US" sz="2000" b="1">
                  <a:solidFill>
                    <a:srgbClr val="FF0000"/>
                  </a:solidFill>
                </a:rPr>
                <a:t>Sql Server</a:t>
              </a:r>
            </a:p>
          </p:txBody>
        </p:sp>
        <p:sp>
          <p:nvSpPr>
            <p:cNvPr id="28" name="Right Arrow 27"/>
            <p:cNvSpPr/>
            <p:nvPr/>
          </p:nvSpPr>
          <p:spPr>
            <a:xfrm rot="19159141" flipV="1">
              <a:off x="6142038" y="3667125"/>
              <a:ext cx="1239837" cy="112713"/>
            </a:xfrm>
            <a:prstGeom prst="rightArrow">
              <a:avLst>
                <a:gd name="adj1" fmla="val 50000"/>
                <a:gd name="adj2" fmla="val 8218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600"/>
            </a:p>
          </p:txBody>
        </p:sp>
      </p:grpSp>
      <p:grpSp>
        <p:nvGrpSpPr>
          <p:cNvPr id="33" name="Group 15"/>
          <p:cNvGrpSpPr>
            <a:grpSpLocks/>
          </p:cNvGrpSpPr>
          <p:nvPr/>
        </p:nvGrpSpPr>
        <p:grpSpPr bwMode="auto">
          <a:xfrm>
            <a:off x="6713538" y="838200"/>
            <a:ext cx="2125662" cy="1390650"/>
            <a:chOff x="6713538" y="2119313"/>
            <a:chExt cx="2354262" cy="1390650"/>
          </a:xfrm>
        </p:grpSpPr>
        <p:sp>
          <p:nvSpPr>
            <p:cNvPr id="34" name="Content Placeholder 2"/>
            <p:cNvSpPr txBox="1">
              <a:spLocks/>
            </p:cNvSpPr>
            <p:nvPr/>
          </p:nvSpPr>
          <p:spPr bwMode="auto">
            <a:xfrm>
              <a:off x="7239000" y="2133600"/>
              <a:ext cx="1828800" cy="457200"/>
            </a:xfrm>
            <a:prstGeom prst="rect">
              <a:avLst/>
            </a:prstGeom>
            <a:solidFill>
              <a:srgbClr val="FFFF00"/>
            </a:solidFill>
            <a:ln w="9525">
              <a:noFill/>
              <a:miter lim="800000"/>
              <a:headEnd/>
              <a:tailEnd/>
            </a:ln>
          </p:spPr>
          <p:txBody>
            <a:bodyPr/>
            <a:lstStyle/>
            <a:p>
              <a:pPr marL="58738" indent="-58738" eaLnBrk="1" hangingPunct="1">
                <a:spcBef>
                  <a:spcPts val="600"/>
                </a:spcBef>
                <a:buClr>
                  <a:schemeClr val="accent1"/>
                </a:buClr>
                <a:buSzPct val="80000"/>
                <a:buFont typeface="Wingdings 2" pitchFamily="18" charset="2"/>
                <a:buNone/>
              </a:pPr>
              <a:r>
                <a:rPr lang="en-US" sz="2000" b="1" smtClean="0">
                  <a:solidFill>
                    <a:srgbClr val="FF0000"/>
                  </a:solidFill>
                </a:rPr>
                <a:t>  Access</a:t>
              </a:r>
              <a:endParaRPr lang="en-US" sz="2000" b="1">
                <a:solidFill>
                  <a:srgbClr val="FF0000"/>
                </a:solidFill>
              </a:endParaRPr>
            </a:p>
          </p:txBody>
        </p:sp>
        <p:sp>
          <p:nvSpPr>
            <p:cNvPr id="35" name="Right Arrow 34"/>
            <p:cNvSpPr/>
            <p:nvPr/>
          </p:nvSpPr>
          <p:spPr>
            <a:xfrm rot="18831244">
              <a:off x="6074569" y="2758282"/>
              <a:ext cx="1390650" cy="112712"/>
            </a:xfrm>
            <a:prstGeom prst="rightArrow">
              <a:avLst>
                <a:gd name="adj1" fmla="val 50000"/>
                <a:gd name="adj2" fmla="val 8218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Tree>
    <p:extLst>
      <p:ext uri="{BB962C8B-B14F-4D97-AF65-F5344CB8AC3E}">
        <p14:creationId xmlns:p14="http://schemas.microsoft.com/office/powerpoint/2010/main" val="2181007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nodeType="click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diamond(in)">
                                      <p:cBhvr>
                                        <p:cTn id="16" dur="20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5"/>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9"/>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6"/>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026"/>
                                        </p:tgtEl>
                                        <p:attrNameLst>
                                          <p:attrName>style.visibility</p:attrName>
                                        </p:attrNameLst>
                                      </p:cBhvr>
                                      <p:to>
                                        <p:strVal val="visible"/>
                                      </p:to>
                                    </p:set>
                                    <p:anim calcmode="lin" valueType="num">
                                      <p:cBhvr additive="base">
                                        <p:cTn id="38" dur="500" fill="hold"/>
                                        <p:tgtEl>
                                          <p:spTgt spid="1026"/>
                                        </p:tgtEl>
                                        <p:attrNameLst>
                                          <p:attrName>ppt_x</p:attrName>
                                        </p:attrNameLst>
                                      </p:cBhvr>
                                      <p:tavLst>
                                        <p:tav tm="0">
                                          <p:val>
                                            <p:strVal val="#ppt_x"/>
                                          </p:val>
                                        </p:tav>
                                        <p:tav tm="100000">
                                          <p:val>
                                            <p:strVal val="#ppt_x"/>
                                          </p:val>
                                        </p:tav>
                                      </p:tavLst>
                                    </p:anim>
                                    <p:anim calcmode="lin" valueType="num">
                                      <p:cBhvr additive="base">
                                        <p:cTn id="39"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1295400" y="657225"/>
            <a:ext cx="7772400" cy="638175"/>
          </a:xfrm>
        </p:spPr>
        <p:txBody>
          <a:bodyPr/>
          <a:lstStyle/>
          <a:p>
            <a:pPr eaLnBrk="1" hangingPunct="1">
              <a:buFont typeface="Wingdings 2" pitchFamily="18" charset="2"/>
              <a:buNone/>
            </a:pPr>
            <a:r>
              <a:rPr lang="en-US" smtClean="0"/>
              <a:t>3.1. Nguyên lý chung</a:t>
            </a:r>
          </a:p>
        </p:txBody>
      </p:sp>
      <p:sp>
        <p:nvSpPr>
          <p:cNvPr id="7" name="Title 1"/>
          <p:cNvSpPr>
            <a:spLocks noGrp="1"/>
          </p:cNvSpPr>
          <p:nvPr>
            <p:ph type="title"/>
          </p:nvPr>
        </p:nvSpPr>
        <p:spPr>
          <a:xfrm>
            <a:off x="923925" y="76200"/>
            <a:ext cx="8143875" cy="457200"/>
          </a:xfrm>
        </p:spPr>
        <p:txBody>
          <a:bodyPr/>
          <a:lstStyle/>
          <a:p>
            <a:pPr eaLnBrk="1" hangingPunct="1">
              <a:defRPr/>
            </a:pPr>
            <a:r>
              <a:rPr lang="en-US" smtClean="0"/>
              <a:t>3</a:t>
            </a:r>
            <a:r>
              <a:rPr lang="en-US"/>
              <a:t>.</a:t>
            </a:r>
            <a:r>
              <a:rPr lang="en-US" smtClean="0"/>
              <a:t> Thao tác kết nối dữ liệu </a:t>
            </a:r>
            <a:endParaRPr lang="en-US"/>
          </a:p>
        </p:txBody>
      </p:sp>
      <p:sp>
        <p:nvSpPr>
          <p:cNvPr id="8" name="Content Placeholder 2"/>
          <p:cNvSpPr txBox="1">
            <a:spLocks/>
          </p:cNvSpPr>
          <p:nvPr/>
        </p:nvSpPr>
        <p:spPr bwMode="auto">
          <a:xfrm>
            <a:off x="1447800" y="1143000"/>
            <a:ext cx="7505700" cy="160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65125" indent="-282575" algn="just"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Arial" charset="0"/>
                <a:ea typeface="+mn-ea"/>
                <a:cs typeface="+mn-cs"/>
              </a:defRPr>
            </a:lvl1pPr>
            <a:lvl2pPr marL="639763" indent="-236538" algn="just" rtl="0" eaLnBrk="0" fontAlgn="base" hangingPunct="0">
              <a:spcBef>
                <a:spcPts val="550"/>
              </a:spcBef>
              <a:spcAft>
                <a:spcPct val="0"/>
              </a:spcAft>
              <a:buClr>
                <a:schemeClr val="accent1"/>
              </a:buClr>
              <a:buFont typeface="Verdana" pitchFamily="34" charset="0"/>
              <a:buChar char="◦"/>
              <a:defRPr sz="2800" kern="1200">
                <a:solidFill>
                  <a:schemeClr val="tx1"/>
                </a:solidFill>
                <a:latin typeface="Arial" charset="0"/>
                <a:ea typeface="+mn-ea"/>
                <a:cs typeface="+mn-cs"/>
              </a:defRPr>
            </a:lvl2pPr>
            <a:lvl3pPr marL="885825" indent="-228600" algn="just"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Arial" charset="0"/>
                <a:ea typeface="+mn-ea"/>
                <a:cs typeface="+mn-cs"/>
              </a:defRPr>
            </a:lvl3pPr>
            <a:lvl4pPr marL="1096963" indent="-173038" algn="just"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Arial" charset="0"/>
                <a:ea typeface="+mn-ea"/>
                <a:cs typeface="+mn-cs"/>
              </a:defRPr>
            </a:lvl4pPr>
            <a:lvl5pPr marL="1296988" indent="-182563" algn="just"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Arial" charset="0"/>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508000" indent="-325438" eaLnBrk="1" hangingPunct="1">
              <a:lnSpc>
                <a:spcPct val="150000"/>
              </a:lnSpc>
              <a:spcBef>
                <a:spcPts val="0"/>
              </a:spcBef>
              <a:spcAft>
                <a:spcPts val="0"/>
              </a:spcAft>
            </a:pPr>
            <a:r>
              <a:rPr lang="en-US" smtClean="0">
                <a:sym typeface="Wingdings" pitchFamily="2" charset="2"/>
              </a:rPr>
              <a:t>Trò chơi </a:t>
            </a:r>
          </a:p>
        </p:txBody>
      </p:sp>
      <p:sp>
        <p:nvSpPr>
          <p:cNvPr id="2" name="Cloud 1"/>
          <p:cNvSpPr/>
          <p:nvPr/>
        </p:nvSpPr>
        <p:spPr>
          <a:xfrm>
            <a:off x="1066800" y="2095500"/>
            <a:ext cx="3505200" cy="335280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smtClean="0">
                <a:sym typeface="Wingdings" pitchFamily="2" charset="2"/>
              </a:rPr>
              <a:t>Mua bán hàng trong thế giới thực</a:t>
            </a:r>
            <a:endParaRPr lang="en-US" sz="3600"/>
          </a:p>
        </p:txBody>
      </p:sp>
      <p:sp>
        <p:nvSpPr>
          <p:cNvPr id="9" name="Content Placeholder 2"/>
          <p:cNvSpPr txBox="1">
            <a:spLocks/>
          </p:cNvSpPr>
          <p:nvPr/>
        </p:nvSpPr>
        <p:spPr bwMode="auto">
          <a:xfrm>
            <a:off x="4267200" y="1473200"/>
            <a:ext cx="46101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65125" indent="-282575" algn="just"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Arial" charset="0"/>
                <a:ea typeface="+mn-ea"/>
                <a:cs typeface="+mn-cs"/>
              </a:defRPr>
            </a:lvl1pPr>
            <a:lvl2pPr marL="639763" indent="-236538" algn="just" rtl="0" eaLnBrk="0" fontAlgn="base" hangingPunct="0">
              <a:spcBef>
                <a:spcPts val="550"/>
              </a:spcBef>
              <a:spcAft>
                <a:spcPct val="0"/>
              </a:spcAft>
              <a:buClr>
                <a:schemeClr val="accent1"/>
              </a:buClr>
              <a:buFont typeface="Verdana" pitchFamily="34" charset="0"/>
              <a:buChar char="◦"/>
              <a:defRPr sz="2800" kern="1200">
                <a:solidFill>
                  <a:schemeClr val="tx1"/>
                </a:solidFill>
                <a:latin typeface="Arial" charset="0"/>
                <a:ea typeface="+mn-ea"/>
                <a:cs typeface="+mn-cs"/>
              </a:defRPr>
            </a:lvl2pPr>
            <a:lvl3pPr marL="885825" indent="-228600" algn="just"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Arial" charset="0"/>
                <a:ea typeface="+mn-ea"/>
                <a:cs typeface="+mn-cs"/>
              </a:defRPr>
            </a:lvl3pPr>
            <a:lvl4pPr marL="1096963" indent="-173038" algn="just"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Arial" charset="0"/>
                <a:ea typeface="+mn-ea"/>
                <a:cs typeface="+mn-cs"/>
              </a:defRPr>
            </a:lvl4pPr>
            <a:lvl5pPr marL="1296988" indent="-182563" algn="just"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Arial" charset="0"/>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639762" indent="-457200" eaLnBrk="1" hangingPunct="1">
              <a:lnSpc>
                <a:spcPct val="150000"/>
              </a:lnSpc>
              <a:spcBef>
                <a:spcPts val="0"/>
              </a:spcBef>
              <a:spcAft>
                <a:spcPts val="0"/>
              </a:spcAft>
              <a:buFont typeface="Wingdings" pitchFamily="2" charset="2"/>
              <a:buChar char="q"/>
            </a:pPr>
            <a:r>
              <a:rPr lang="en-US" smtClean="0">
                <a:sym typeface="Wingdings" pitchFamily="2" charset="2"/>
              </a:rPr>
              <a:t>Thể lệ:</a:t>
            </a:r>
          </a:p>
          <a:p>
            <a:pPr marL="782638" lvl="1" indent="-325438" eaLnBrk="1" hangingPunct="1">
              <a:lnSpc>
                <a:spcPct val="150000"/>
              </a:lnSpc>
              <a:spcBef>
                <a:spcPts val="0"/>
              </a:spcBef>
              <a:spcAft>
                <a:spcPts val="0"/>
              </a:spcAft>
            </a:pPr>
            <a:r>
              <a:rPr lang="en-US" smtClean="0">
                <a:sym typeface="Wingdings" pitchFamily="2" charset="2"/>
              </a:rPr>
              <a:t>Đội 1: Đội đề xuất (sẽ đề xuất hướng giải quyết).</a:t>
            </a:r>
          </a:p>
          <a:p>
            <a:pPr marL="782638" lvl="1" indent="-325438" eaLnBrk="1" hangingPunct="1">
              <a:lnSpc>
                <a:spcPct val="150000"/>
              </a:lnSpc>
              <a:spcBef>
                <a:spcPts val="0"/>
              </a:spcBef>
              <a:spcAft>
                <a:spcPts val="0"/>
              </a:spcAft>
            </a:pPr>
            <a:r>
              <a:rPr lang="en-US" smtClean="0">
                <a:sym typeface="Wingdings" pitchFamily="2" charset="2"/>
              </a:rPr>
              <a:t>Đội 2: Đội phản biện (sẽ phản biện lại đề xuất của đội đề xuất)</a:t>
            </a:r>
          </a:p>
        </p:txBody>
      </p:sp>
    </p:spTree>
    <p:extLst>
      <p:ext uri="{BB962C8B-B14F-4D97-AF65-F5344CB8AC3E}">
        <p14:creationId xmlns:p14="http://schemas.microsoft.com/office/powerpoint/2010/main" val="1993838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 name="Group 16"/>
          <p:cNvGrpSpPr/>
          <p:nvPr/>
        </p:nvGrpSpPr>
        <p:grpSpPr>
          <a:xfrm>
            <a:off x="195943" y="1633523"/>
            <a:ext cx="2033290" cy="2328877"/>
            <a:chOff x="-3150245" y="33564"/>
            <a:chExt cx="2033290" cy="2328877"/>
          </a:xfrm>
        </p:grpSpPr>
        <p:sp>
          <p:nvSpPr>
            <p:cNvPr id="1063" name="Text Box 15"/>
            <p:cNvSpPr txBox="1">
              <a:spLocks noChangeArrowheads="1"/>
            </p:cNvSpPr>
            <p:nvPr/>
          </p:nvSpPr>
          <p:spPr bwMode="auto">
            <a:xfrm>
              <a:off x="-2895600" y="33564"/>
              <a:ext cx="1524000" cy="400064"/>
            </a:xfrm>
            <a:prstGeom prst="rect">
              <a:avLst/>
            </a:prstGeom>
            <a:solidFill>
              <a:srgbClr val="FFFF00"/>
            </a:solidFill>
            <a:ln w="9525">
              <a:noFill/>
              <a:miter lim="800000"/>
              <a:headEnd/>
              <a:tailEnd/>
            </a:ln>
          </p:spPr>
          <p:txBody>
            <a:bodyPr>
              <a:spAutoFit/>
            </a:bodyPr>
            <a:lstStyle/>
            <a:p>
              <a:pPr algn="ctr"/>
              <a:r>
                <a:rPr lang="en-US" sz="2000" b="1">
                  <a:solidFill>
                    <a:srgbClr val="FF0000"/>
                  </a:solidFill>
                </a:rPr>
                <a:t>Trang web</a:t>
              </a:r>
            </a:p>
          </p:txBody>
        </p:sp>
        <p:pic>
          <p:nvPicPr>
            <p:cNvPr id="75"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2773" t="11656" r="23109" b="8185"/>
            <a:stretch/>
          </p:blipFill>
          <p:spPr bwMode="auto">
            <a:xfrm>
              <a:off x="-3150245" y="433628"/>
              <a:ext cx="2033290" cy="1928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7" name="Flowchart: Magnetic Disk 36"/>
          <p:cNvSpPr/>
          <p:nvPr/>
        </p:nvSpPr>
        <p:spPr>
          <a:xfrm>
            <a:off x="7086600" y="1828800"/>
            <a:ext cx="1447800" cy="2057400"/>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smtClean="0">
                <a:solidFill>
                  <a:schemeClr val="bg1"/>
                </a:solidFill>
              </a:rPr>
              <a:t>Cơ sở dữ liệu</a:t>
            </a:r>
            <a:endParaRPr lang="en-US" sz="1400" b="1">
              <a:solidFill>
                <a:schemeClr val="bg1"/>
              </a:solidFill>
            </a:endParaRPr>
          </a:p>
          <a:p>
            <a:pPr algn="ctr">
              <a:defRPr/>
            </a:pPr>
            <a:r>
              <a:rPr lang="en-US" sz="2000" b="1">
                <a:solidFill>
                  <a:schemeClr val="bg1"/>
                </a:solidFill>
              </a:rPr>
              <a:t>“</a:t>
            </a:r>
            <a:r>
              <a:rPr lang="en-US" sz="2000" b="1" smtClean="0">
                <a:solidFill>
                  <a:schemeClr val="bg1"/>
                </a:solidFill>
              </a:rPr>
              <a:t>QLHH-</a:t>
            </a:r>
          </a:p>
          <a:p>
            <a:pPr algn="ctr">
              <a:defRPr/>
            </a:pPr>
            <a:r>
              <a:rPr lang="en-US" sz="2000" b="1" smtClean="0">
                <a:solidFill>
                  <a:schemeClr val="bg1"/>
                </a:solidFill>
              </a:rPr>
              <a:t>Sanpham”</a:t>
            </a:r>
            <a:endParaRPr lang="en-US" sz="2000" b="1">
              <a:solidFill>
                <a:schemeClr val="bg1"/>
              </a:solidFill>
            </a:endParaRPr>
          </a:p>
        </p:txBody>
      </p:sp>
      <p:grpSp>
        <p:nvGrpSpPr>
          <p:cNvPr id="14" name="Group 24"/>
          <p:cNvGrpSpPr>
            <a:grpSpLocks/>
          </p:cNvGrpSpPr>
          <p:nvPr/>
        </p:nvGrpSpPr>
        <p:grpSpPr bwMode="auto">
          <a:xfrm>
            <a:off x="2438400" y="2057400"/>
            <a:ext cx="4419600" cy="400050"/>
            <a:chOff x="1728" y="1440"/>
            <a:chExt cx="2784" cy="252"/>
          </a:xfrm>
        </p:grpSpPr>
        <p:sp>
          <p:nvSpPr>
            <p:cNvPr id="1060" name="Line 9"/>
            <p:cNvSpPr>
              <a:spLocks noChangeShapeType="1"/>
            </p:cNvSpPr>
            <p:nvPr/>
          </p:nvSpPr>
          <p:spPr bwMode="auto">
            <a:xfrm>
              <a:off x="1728" y="1584"/>
              <a:ext cx="2784" cy="0"/>
            </a:xfrm>
            <a:prstGeom prst="line">
              <a:avLst/>
            </a:prstGeom>
            <a:noFill/>
            <a:ln w="76200">
              <a:solidFill>
                <a:srgbClr val="FF0000"/>
              </a:solidFill>
              <a:round/>
              <a:headEnd type="arrow" w="med" len="med"/>
              <a:tailEnd type="arrow" w="med" len="med"/>
            </a:ln>
          </p:spPr>
          <p:txBody>
            <a:bodyPr/>
            <a:lstStyle/>
            <a:p>
              <a:endParaRPr lang="en-US"/>
            </a:p>
          </p:txBody>
        </p:sp>
        <p:sp>
          <p:nvSpPr>
            <p:cNvPr id="1061" name="Text Box 10"/>
            <p:cNvSpPr txBox="1">
              <a:spLocks noChangeArrowheads="1"/>
            </p:cNvSpPr>
            <p:nvPr/>
          </p:nvSpPr>
          <p:spPr bwMode="auto">
            <a:xfrm>
              <a:off x="2592" y="1440"/>
              <a:ext cx="1006" cy="252"/>
            </a:xfrm>
            <a:prstGeom prst="rect">
              <a:avLst/>
            </a:prstGeom>
            <a:solidFill>
              <a:srgbClr val="FFFF00"/>
            </a:solidFill>
            <a:ln w="9525">
              <a:solidFill>
                <a:srgbClr val="FF0000"/>
              </a:solidFill>
              <a:miter lim="800000"/>
              <a:headEnd/>
              <a:tailEnd/>
            </a:ln>
          </p:spPr>
          <p:txBody>
            <a:bodyPr wrap="none">
              <a:spAutoFit/>
            </a:bodyPr>
            <a:lstStyle/>
            <a:p>
              <a:r>
                <a:rPr lang="en-US" sz="2000" b="1">
                  <a:solidFill>
                    <a:srgbClr val="3333CC"/>
                  </a:solidFill>
                </a:rPr>
                <a:t>Connection</a:t>
              </a:r>
            </a:p>
          </p:txBody>
        </p:sp>
      </p:grpSp>
      <p:grpSp>
        <p:nvGrpSpPr>
          <p:cNvPr id="15" name="Group 25"/>
          <p:cNvGrpSpPr>
            <a:grpSpLocks/>
          </p:cNvGrpSpPr>
          <p:nvPr/>
        </p:nvGrpSpPr>
        <p:grpSpPr bwMode="auto">
          <a:xfrm>
            <a:off x="5181600" y="1295400"/>
            <a:ext cx="3276600" cy="762000"/>
            <a:chOff x="3216" y="960"/>
            <a:chExt cx="2064" cy="480"/>
          </a:xfrm>
        </p:grpSpPr>
        <p:sp>
          <p:nvSpPr>
            <p:cNvPr id="1058" name="Text Box 11"/>
            <p:cNvSpPr txBox="1">
              <a:spLocks noChangeArrowheads="1"/>
            </p:cNvSpPr>
            <p:nvPr/>
          </p:nvSpPr>
          <p:spPr bwMode="auto">
            <a:xfrm>
              <a:off x="3792" y="960"/>
              <a:ext cx="1488" cy="252"/>
            </a:xfrm>
            <a:prstGeom prst="rect">
              <a:avLst/>
            </a:prstGeom>
            <a:solidFill>
              <a:srgbClr val="FFFF00"/>
            </a:solidFill>
            <a:ln w="9525">
              <a:solidFill>
                <a:srgbClr val="FF0000"/>
              </a:solidFill>
              <a:miter lim="800000"/>
              <a:headEnd/>
              <a:tailEnd/>
            </a:ln>
          </p:spPr>
          <p:txBody>
            <a:bodyPr>
              <a:spAutoFit/>
            </a:bodyPr>
            <a:lstStyle/>
            <a:p>
              <a:r>
                <a:rPr lang="en-US" sz="2000" b="1">
                  <a:solidFill>
                    <a:srgbClr val="3333CC"/>
                  </a:solidFill>
                </a:rPr>
                <a:t>ConnectionString</a:t>
              </a:r>
            </a:p>
          </p:txBody>
        </p:sp>
        <p:sp>
          <p:nvSpPr>
            <p:cNvPr id="1059" name="Line 12"/>
            <p:cNvSpPr>
              <a:spLocks noChangeShapeType="1"/>
            </p:cNvSpPr>
            <p:nvPr/>
          </p:nvSpPr>
          <p:spPr bwMode="auto">
            <a:xfrm flipV="1">
              <a:off x="3216" y="1056"/>
              <a:ext cx="576" cy="384"/>
            </a:xfrm>
            <a:prstGeom prst="line">
              <a:avLst/>
            </a:prstGeom>
            <a:noFill/>
            <a:ln w="57150">
              <a:solidFill>
                <a:srgbClr val="FF0000"/>
              </a:solidFill>
              <a:round/>
              <a:headEnd/>
              <a:tailEnd type="triangle" w="med" len="med"/>
            </a:ln>
          </p:spPr>
          <p:txBody>
            <a:bodyPr/>
            <a:lstStyle/>
            <a:p>
              <a:endParaRPr lang="en-US"/>
            </a:p>
          </p:txBody>
        </p:sp>
      </p:grpSp>
      <p:grpSp>
        <p:nvGrpSpPr>
          <p:cNvPr id="16" name="Group 26"/>
          <p:cNvGrpSpPr>
            <a:grpSpLocks/>
          </p:cNvGrpSpPr>
          <p:nvPr/>
        </p:nvGrpSpPr>
        <p:grpSpPr bwMode="auto">
          <a:xfrm>
            <a:off x="2438400" y="3048000"/>
            <a:ext cx="4419600" cy="400050"/>
            <a:chOff x="1728" y="2064"/>
            <a:chExt cx="2784" cy="252"/>
          </a:xfrm>
        </p:grpSpPr>
        <p:sp>
          <p:nvSpPr>
            <p:cNvPr id="1056" name="Line 13"/>
            <p:cNvSpPr>
              <a:spLocks noChangeShapeType="1"/>
            </p:cNvSpPr>
            <p:nvPr/>
          </p:nvSpPr>
          <p:spPr bwMode="auto">
            <a:xfrm>
              <a:off x="1728" y="2160"/>
              <a:ext cx="2784" cy="0"/>
            </a:xfrm>
            <a:prstGeom prst="line">
              <a:avLst/>
            </a:prstGeom>
            <a:noFill/>
            <a:ln w="76200">
              <a:solidFill>
                <a:srgbClr val="FF0000"/>
              </a:solidFill>
              <a:round/>
              <a:headEnd/>
              <a:tailEnd type="triangle" w="med" len="med"/>
            </a:ln>
          </p:spPr>
          <p:txBody>
            <a:bodyPr/>
            <a:lstStyle/>
            <a:p>
              <a:endParaRPr lang="en-US"/>
            </a:p>
          </p:txBody>
        </p:sp>
        <p:sp>
          <p:nvSpPr>
            <p:cNvPr id="1057" name="Text Box 14"/>
            <p:cNvSpPr txBox="1">
              <a:spLocks noChangeArrowheads="1"/>
            </p:cNvSpPr>
            <p:nvPr/>
          </p:nvSpPr>
          <p:spPr bwMode="auto">
            <a:xfrm>
              <a:off x="2688" y="2064"/>
              <a:ext cx="834" cy="252"/>
            </a:xfrm>
            <a:prstGeom prst="rect">
              <a:avLst/>
            </a:prstGeom>
            <a:solidFill>
              <a:srgbClr val="FFFF00"/>
            </a:solidFill>
            <a:ln w="9525">
              <a:solidFill>
                <a:srgbClr val="FF0000"/>
              </a:solidFill>
              <a:miter lim="800000"/>
              <a:headEnd/>
              <a:tailEnd/>
            </a:ln>
          </p:spPr>
          <p:txBody>
            <a:bodyPr wrap="none">
              <a:spAutoFit/>
            </a:bodyPr>
            <a:lstStyle/>
            <a:p>
              <a:r>
                <a:rPr lang="en-US" sz="2000" b="1">
                  <a:solidFill>
                    <a:srgbClr val="3333CC"/>
                  </a:solidFill>
                </a:rPr>
                <a:t>SqlString</a:t>
              </a:r>
            </a:p>
          </p:txBody>
        </p:sp>
      </p:grpSp>
      <p:grpSp>
        <p:nvGrpSpPr>
          <p:cNvPr id="20" name="Group 19"/>
          <p:cNvGrpSpPr/>
          <p:nvPr/>
        </p:nvGrpSpPr>
        <p:grpSpPr>
          <a:xfrm>
            <a:off x="533400" y="4191000"/>
            <a:ext cx="1828800" cy="2438400"/>
            <a:chOff x="533400" y="4419600"/>
            <a:chExt cx="1828800" cy="2438400"/>
          </a:xfrm>
        </p:grpSpPr>
        <p:graphicFrame>
          <p:nvGraphicFramePr>
            <p:cNvPr id="59" name="Object 17"/>
            <p:cNvGraphicFramePr>
              <a:graphicFrameLocks noChangeAspect="1"/>
            </p:cNvGraphicFramePr>
            <p:nvPr>
              <p:extLst>
                <p:ext uri="{D42A27DB-BD31-4B8C-83A1-F6EECF244321}">
                  <p14:modId xmlns:p14="http://schemas.microsoft.com/office/powerpoint/2010/main" val="2823372638"/>
                </p:ext>
              </p:extLst>
            </p:nvPr>
          </p:nvGraphicFramePr>
          <p:xfrm>
            <a:off x="533400" y="4419600"/>
            <a:ext cx="1828800" cy="2117725"/>
          </p:xfrm>
          <a:graphic>
            <a:graphicData uri="http://schemas.openxmlformats.org/presentationml/2006/ole">
              <mc:AlternateContent xmlns:mc="http://schemas.openxmlformats.org/markup-compatibility/2006">
                <mc:Choice xmlns:v="urn:schemas-microsoft-com:vml" Requires="v">
                  <p:oleObj spid="_x0000_s2114" name="Visio" r:id="rId4" imgW="398069" imgH="395935" progId="">
                    <p:embed/>
                  </p:oleObj>
                </mc:Choice>
                <mc:Fallback>
                  <p:oleObj name="Visio" r:id="rId4" imgW="398069" imgH="39593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l="21211" r="21213" b="32782"/>
                        <a:stretch>
                          <a:fillRect/>
                        </a:stretch>
                      </p:blipFill>
                      <p:spPr bwMode="auto">
                        <a:xfrm>
                          <a:off x="533400" y="4419600"/>
                          <a:ext cx="1828800" cy="211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0" name="Text Box 23"/>
            <p:cNvSpPr txBox="1">
              <a:spLocks noChangeArrowheads="1"/>
            </p:cNvSpPr>
            <p:nvPr/>
          </p:nvSpPr>
          <p:spPr bwMode="auto">
            <a:xfrm>
              <a:off x="914400" y="6457950"/>
              <a:ext cx="1143000" cy="400050"/>
            </a:xfrm>
            <a:prstGeom prst="rect">
              <a:avLst/>
            </a:prstGeom>
            <a:solidFill>
              <a:srgbClr val="FFFF00"/>
            </a:solidFill>
            <a:ln w="9525">
              <a:noFill/>
              <a:miter lim="800000"/>
              <a:headEnd/>
              <a:tailEnd/>
            </a:ln>
          </p:spPr>
          <p:txBody>
            <a:bodyPr>
              <a:spAutoFit/>
            </a:bodyPr>
            <a:lstStyle/>
            <a:p>
              <a:r>
                <a:rPr lang="en-US" sz="2000" b="1">
                  <a:solidFill>
                    <a:srgbClr val="FF3300"/>
                  </a:solidFill>
                </a:rPr>
                <a:t>Dataset</a:t>
              </a:r>
            </a:p>
          </p:txBody>
        </p:sp>
      </p:grpSp>
      <p:grpSp>
        <p:nvGrpSpPr>
          <p:cNvPr id="19" name="Group 62"/>
          <p:cNvGrpSpPr>
            <a:grpSpLocks/>
          </p:cNvGrpSpPr>
          <p:nvPr/>
        </p:nvGrpSpPr>
        <p:grpSpPr bwMode="auto">
          <a:xfrm>
            <a:off x="5257800" y="3429000"/>
            <a:ext cx="3733800" cy="1162050"/>
            <a:chOff x="5257800" y="3276600"/>
            <a:chExt cx="3733800" cy="1162110"/>
          </a:xfrm>
        </p:grpSpPr>
        <p:sp>
          <p:nvSpPr>
            <p:cNvPr id="1050" name="Text Box 11"/>
            <p:cNvSpPr txBox="1">
              <a:spLocks noChangeArrowheads="1"/>
            </p:cNvSpPr>
            <p:nvPr/>
          </p:nvSpPr>
          <p:spPr bwMode="auto">
            <a:xfrm>
              <a:off x="5562600" y="4038600"/>
              <a:ext cx="3429000" cy="400110"/>
            </a:xfrm>
            <a:prstGeom prst="rect">
              <a:avLst/>
            </a:prstGeom>
            <a:solidFill>
              <a:srgbClr val="FFFF00"/>
            </a:solidFill>
            <a:ln w="9525">
              <a:solidFill>
                <a:srgbClr val="FF0000"/>
              </a:solidFill>
              <a:miter lim="800000"/>
              <a:headEnd/>
              <a:tailEnd/>
            </a:ln>
          </p:spPr>
          <p:txBody>
            <a:bodyPr>
              <a:spAutoFit/>
            </a:bodyPr>
            <a:lstStyle/>
            <a:p>
              <a:pPr algn="ctr"/>
              <a:r>
                <a:rPr lang="en-US" sz="2000" b="1" i="1">
                  <a:solidFill>
                    <a:srgbClr val="3333CC"/>
                  </a:solidFill>
                </a:rPr>
                <a:t>Select * from </a:t>
              </a:r>
              <a:r>
                <a:rPr lang="en-US" sz="2000" b="1" i="1" smtClean="0">
                  <a:solidFill>
                    <a:srgbClr val="3333CC"/>
                  </a:solidFill>
                </a:rPr>
                <a:t>Sanpham</a:t>
              </a:r>
              <a:endParaRPr lang="en-US" sz="2000" b="1" i="1">
                <a:solidFill>
                  <a:srgbClr val="3333CC"/>
                </a:solidFill>
              </a:endParaRPr>
            </a:p>
          </p:txBody>
        </p:sp>
        <p:sp>
          <p:nvSpPr>
            <p:cNvPr id="1051" name="Line 12"/>
            <p:cNvSpPr>
              <a:spLocks noChangeShapeType="1"/>
            </p:cNvSpPr>
            <p:nvPr/>
          </p:nvSpPr>
          <p:spPr bwMode="auto">
            <a:xfrm>
              <a:off x="5257800" y="3276600"/>
              <a:ext cx="685800" cy="762000"/>
            </a:xfrm>
            <a:prstGeom prst="line">
              <a:avLst/>
            </a:prstGeom>
            <a:noFill/>
            <a:ln w="57150">
              <a:solidFill>
                <a:srgbClr val="FF0000"/>
              </a:solidFill>
              <a:round/>
              <a:headEnd/>
              <a:tailEnd type="triangle" w="med" len="med"/>
            </a:ln>
          </p:spPr>
          <p:txBody>
            <a:bodyPr/>
            <a:lstStyle/>
            <a:p>
              <a:endParaRPr lang="en-US"/>
            </a:p>
          </p:txBody>
        </p:sp>
      </p:grpSp>
      <p:grpSp>
        <p:nvGrpSpPr>
          <p:cNvPr id="63" name="Group 62"/>
          <p:cNvGrpSpPr/>
          <p:nvPr/>
        </p:nvGrpSpPr>
        <p:grpSpPr>
          <a:xfrm>
            <a:off x="5867400" y="4876800"/>
            <a:ext cx="3004636" cy="1752600"/>
            <a:chOff x="3352800" y="5105400"/>
            <a:chExt cx="3004636" cy="1752600"/>
          </a:xfrm>
        </p:grpSpPr>
        <p:sp>
          <p:nvSpPr>
            <p:cNvPr id="1053" name="TextBox 50"/>
            <p:cNvSpPr txBox="1">
              <a:spLocks noChangeArrowheads="1"/>
            </p:cNvSpPr>
            <p:nvPr/>
          </p:nvSpPr>
          <p:spPr bwMode="auto">
            <a:xfrm>
              <a:off x="4800600" y="5486400"/>
              <a:ext cx="1556836" cy="369332"/>
            </a:xfrm>
            <a:prstGeom prst="rect">
              <a:avLst/>
            </a:prstGeom>
            <a:solidFill>
              <a:srgbClr val="FFFF00"/>
            </a:solidFill>
            <a:ln w="9525">
              <a:noFill/>
              <a:miter lim="800000"/>
              <a:headEnd/>
              <a:tailEnd/>
            </a:ln>
          </p:spPr>
          <p:txBody>
            <a:bodyPr wrap="none">
              <a:spAutoFit/>
            </a:bodyPr>
            <a:lstStyle/>
            <a:p>
              <a:r>
                <a:rPr lang="en-US" b="1" smtClean="0">
                  <a:solidFill>
                    <a:srgbClr val="FF0000"/>
                  </a:solidFill>
                </a:rPr>
                <a:t>DataAdapter</a:t>
              </a:r>
              <a:endParaRPr lang="en-US" b="1">
                <a:solidFill>
                  <a:srgbClr val="FF0000"/>
                </a:solidFill>
              </a:endParaRPr>
            </a:p>
          </p:txBody>
        </p:sp>
        <p:pic>
          <p:nvPicPr>
            <p:cNvPr id="25603" name="Picture 3" descr="D:\Ly Tu Trong\Thao Giang\2014\hinh\images.gif"/>
            <p:cNvPicPr>
              <a:picLocks noChangeAspect="1" noChangeArrowheads="1"/>
            </p:cNvPicPr>
            <p:nvPr/>
          </p:nvPicPr>
          <p:blipFill>
            <a:blip r:embed="rId6"/>
            <a:srcRect/>
            <a:stretch>
              <a:fillRect/>
            </a:stretch>
          </p:blipFill>
          <p:spPr bwMode="auto">
            <a:xfrm>
              <a:off x="3352800" y="5105400"/>
              <a:ext cx="1600200" cy="1752600"/>
            </a:xfrm>
            <a:prstGeom prst="rect">
              <a:avLst/>
            </a:prstGeom>
            <a:noFill/>
          </p:spPr>
        </p:pic>
      </p:grpSp>
      <p:grpSp>
        <p:nvGrpSpPr>
          <p:cNvPr id="18" name="Group 17"/>
          <p:cNvGrpSpPr/>
          <p:nvPr/>
        </p:nvGrpSpPr>
        <p:grpSpPr>
          <a:xfrm>
            <a:off x="3389086" y="3635150"/>
            <a:ext cx="1447800" cy="1546450"/>
            <a:chOff x="3505200" y="2996975"/>
            <a:chExt cx="1447800" cy="1546450"/>
          </a:xfrm>
        </p:grpSpPr>
        <p:sp>
          <p:nvSpPr>
            <p:cNvPr id="1054" name="Text Box 15"/>
            <p:cNvSpPr txBox="1">
              <a:spLocks noChangeArrowheads="1"/>
            </p:cNvSpPr>
            <p:nvPr/>
          </p:nvSpPr>
          <p:spPr bwMode="auto">
            <a:xfrm>
              <a:off x="3505200" y="4143334"/>
              <a:ext cx="1447800" cy="400091"/>
            </a:xfrm>
            <a:prstGeom prst="rect">
              <a:avLst/>
            </a:prstGeom>
            <a:solidFill>
              <a:srgbClr val="FFFF00"/>
            </a:solidFill>
            <a:ln w="9525">
              <a:noFill/>
              <a:miter lim="800000"/>
              <a:headEnd/>
              <a:tailEnd/>
            </a:ln>
          </p:spPr>
          <p:txBody>
            <a:bodyPr>
              <a:spAutoFit/>
            </a:bodyPr>
            <a:lstStyle/>
            <a:p>
              <a:pPr algn="ctr"/>
              <a:r>
                <a:rPr lang="en-US" sz="2000" b="1">
                  <a:solidFill>
                    <a:srgbClr val="3333CC"/>
                  </a:solidFill>
                </a:rPr>
                <a:t>Command</a:t>
              </a:r>
            </a:p>
          </p:txBody>
        </p:sp>
        <p:pic>
          <p:nvPicPr>
            <p:cNvPr id="25751" name="Picture 151" descr="Image result for hình vô l&amp;abreve;ng"/>
            <p:cNvPicPr>
              <a:picLocks noChangeAspect="1" noChangeArrowheads="1"/>
            </p:cNvPicPr>
            <p:nvPr/>
          </p:nvPicPr>
          <p:blipFill rotWithShape="1">
            <a:blip r:embed="rId7">
              <a:extLst>
                <a:ext uri="{28A0092B-C50C-407E-A947-70E740481C1C}">
                  <a14:useLocalDpi xmlns:a14="http://schemas.microsoft.com/office/drawing/2010/main" val="0"/>
                </a:ext>
              </a:extLst>
            </a:blip>
            <a:srcRect t="3046" r="29606" b="9523"/>
            <a:stretch/>
          </p:blipFill>
          <p:spPr bwMode="auto">
            <a:xfrm>
              <a:off x="3505200" y="2996975"/>
              <a:ext cx="1447800" cy="1142978"/>
            </a:xfrm>
            <a:prstGeom prst="rect">
              <a:avLst/>
            </a:prstGeom>
            <a:noFill/>
            <a:extLst>
              <a:ext uri="{909E8E84-426E-40DD-AFC4-6F175D3DCCD1}">
                <a14:hiddenFill xmlns:a14="http://schemas.microsoft.com/office/drawing/2010/main">
                  <a:solidFill>
                    <a:srgbClr val="FFFFFF"/>
                  </a:solidFill>
                </a14:hiddenFill>
              </a:ext>
            </a:extLst>
          </p:spPr>
        </p:pic>
      </p:grpSp>
      <p:sp>
        <p:nvSpPr>
          <p:cNvPr id="77" name="Content Placeholder 2"/>
          <p:cNvSpPr>
            <a:spLocks noGrp="1"/>
          </p:cNvSpPr>
          <p:nvPr>
            <p:ph idx="1"/>
          </p:nvPr>
        </p:nvSpPr>
        <p:spPr>
          <a:xfrm>
            <a:off x="115094" y="381000"/>
            <a:ext cx="9028906" cy="638175"/>
          </a:xfrm>
        </p:spPr>
        <p:txBody>
          <a:bodyPr/>
          <a:lstStyle/>
          <a:p>
            <a:pPr marL="182562" indent="0" eaLnBrk="1" hangingPunct="1">
              <a:lnSpc>
                <a:spcPct val="150000"/>
              </a:lnSpc>
              <a:spcBef>
                <a:spcPts val="0"/>
              </a:spcBef>
              <a:spcAft>
                <a:spcPts val="0"/>
              </a:spcAft>
              <a:buNone/>
            </a:pPr>
            <a:r>
              <a:rPr lang="en-US" sz="2800" smtClean="0"/>
              <a:t>3.1. Nguyên lý chung</a:t>
            </a:r>
            <a:endParaRPr lang="en-US" sz="2800">
              <a:sym typeface="Wingdings" pitchFamily="2" charset="2"/>
            </a:endParaRPr>
          </a:p>
        </p:txBody>
      </p:sp>
      <p:sp>
        <p:nvSpPr>
          <p:cNvPr id="78" name="Title 1"/>
          <p:cNvSpPr>
            <a:spLocks noGrp="1"/>
          </p:cNvSpPr>
          <p:nvPr>
            <p:ph type="title"/>
          </p:nvPr>
        </p:nvSpPr>
        <p:spPr>
          <a:xfrm>
            <a:off x="0" y="76200"/>
            <a:ext cx="8143875" cy="381000"/>
          </a:xfrm>
        </p:spPr>
        <p:txBody>
          <a:bodyPr/>
          <a:lstStyle/>
          <a:p>
            <a:pPr eaLnBrk="1" hangingPunct="1">
              <a:defRPr/>
            </a:pPr>
            <a:r>
              <a:rPr lang="en-US" smtClean="0"/>
              <a:t>3</a:t>
            </a:r>
            <a:r>
              <a:rPr lang="en-US"/>
              <a:t>.</a:t>
            </a:r>
            <a:r>
              <a:rPr lang="en-US" smtClean="0"/>
              <a:t> Thao tác kết nối dữ liệu </a:t>
            </a:r>
            <a:endParaRPr lang="en-US"/>
          </a:p>
        </p:txBody>
      </p:sp>
      <p:sp>
        <p:nvSpPr>
          <p:cNvPr id="76" name="Content Placeholder 2"/>
          <p:cNvSpPr txBox="1">
            <a:spLocks/>
          </p:cNvSpPr>
          <p:nvPr/>
        </p:nvSpPr>
        <p:spPr bwMode="auto">
          <a:xfrm>
            <a:off x="450588" y="863373"/>
            <a:ext cx="8845812" cy="6381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65125" indent="-282575" algn="just"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Arial" charset="0"/>
                <a:ea typeface="+mn-ea"/>
                <a:cs typeface="+mn-cs"/>
              </a:defRPr>
            </a:lvl1pPr>
            <a:lvl2pPr marL="639763" indent="-236538" algn="just" rtl="0" eaLnBrk="0" fontAlgn="base" hangingPunct="0">
              <a:spcBef>
                <a:spcPts val="550"/>
              </a:spcBef>
              <a:spcAft>
                <a:spcPct val="0"/>
              </a:spcAft>
              <a:buClr>
                <a:schemeClr val="accent1"/>
              </a:buClr>
              <a:buFont typeface="Verdana" pitchFamily="34" charset="0"/>
              <a:buChar char="◦"/>
              <a:defRPr sz="2800" kern="1200">
                <a:solidFill>
                  <a:schemeClr val="tx1"/>
                </a:solidFill>
                <a:latin typeface="Arial" charset="0"/>
                <a:ea typeface="+mn-ea"/>
                <a:cs typeface="+mn-cs"/>
              </a:defRPr>
            </a:lvl2pPr>
            <a:lvl3pPr marL="885825" indent="-228600" algn="just"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Arial" charset="0"/>
                <a:ea typeface="+mn-ea"/>
                <a:cs typeface="+mn-cs"/>
              </a:defRPr>
            </a:lvl3pPr>
            <a:lvl4pPr marL="1096963" indent="-173038" algn="just"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Arial" charset="0"/>
                <a:ea typeface="+mn-ea"/>
                <a:cs typeface="+mn-cs"/>
              </a:defRPr>
            </a:lvl4pPr>
            <a:lvl5pPr marL="1296988" indent="-182563" algn="just"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Arial" charset="0"/>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525462" indent="-342900" eaLnBrk="1" hangingPunct="1">
              <a:lnSpc>
                <a:spcPct val="150000"/>
              </a:lnSpc>
              <a:spcBef>
                <a:spcPts val="0"/>
              </a:spcBef>
              <a:spcAft>
                <a:spcPts val="0"/>
              </a:spcAft>
            </a:pPr>
            <a:r>
              <a:rPr lang="en-US" sz="2800" smtClean="0"/>
              <a:t> </a:t>
            </a:r>
            <a:r>
              <a:rPr lang="en-US" sz="2800" smtClean="0">
                <a:sym typeface="Wingdings" pitchFamily="2" charset="2"/>
              </a:rPr>
              <a:t>Kết nối dữ liệu với ADO.NET</a:t>
            </a:r>
            <a:endParaRPr lang="en-US" sz="2800">
              <a:sym typeface="Wingdings" pitchFamily="2" charset="2"/>
            </a:endParaRPr>
          </a:p>
        </p:txBody>
      </p:sp>
    </p:spTree>
    <p:extLst>
      <p:ext uri="{BB962C8B-B14F-4D97-AF65-F5344CB8AC3E}">
        <p14:creationId xmlns:p14="http://schemas.microsoft.com/office/powerpoint/2010/main" val="742488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1295400" y="657225"/>
            <a:ext cx="7772400" cy="638175"/>
          </a:xfrm>
        </p:spPr>
        <p:txBody>
          <a:bodyPr/>
          <a:lstStyle/>
          <a:p>
            <a:pPr eaLnBrk="1" hangingPunct="1">
              <a:buFont typeface="Wingdings 2" pitchFamily="18" charset="2"/>
              <a:buNone/>
            </a:pPr>
            <a:r>
              <a:rPr lang="en-US" smtClean="0"/>
              <a:t>3.1. Nguyên lý chung</a:t>
            </a:r>
          </a:p>
        </p:txBody>
      </p:sp>
      <p:sp>
        <p:nvSpPr>
          <p:cNvPr id="7" name="Title 1"/>
          <p:cNvSpPr>
            <a:spLocks noGrp="1"/>
          </p:cNvSpPr>
          <p:nvPr>
            <p:ph type="title"/>
          </p:nvPr>
        </p:nvSpPr>
        <p:spPr>
          <a:xfrm>
            <a:off x="923925" y="76200"/>
            <a:ext cx="8143875" cy="457200"/>
          </a:xfrm>
        </p:spPr>
        <p:txBody>
          <a:bodyPr/>
          <a:lstStyle/>
          <a:p>
            <a:pPr eaLnBrk="1" hangingPunct="1">
              <a:defRPr/>
            </a:pPr>
            <a:r>
              <a:rPr lang="en-US" smtClean="0"/>
              <a:t>3</a:t>
            </a:r>
            <a:r>
              <a:rPr lang="en-US"/>
              <a:t>.</a:t>
            </a:r>
            <a:r>
              <a:rPr lang="en-US" smtClean="0"/>
              <a:t> Thao tác kết nối dữ liệu </a:t>
            </a:r>
            <a:endParaRPr lang="en-US"/>
          </a:p>
        </p:txBody>
      </p:sp>
      <p:sp>
        <p:nvSpPr>
          <p:cNvPr id="8" name="Content Placeholder 2"/>
          <p:cNvSpPr txBox="1">
            <a:spLocks/>
          </p:cNvSpPr>
          <p:nvPr/>
        </p:nvSpPr>
        <p:spPr bwMode="auto">
          <a:xfrm>
            <a:off x="1447800" y="1143000"/>
            <a:ext cx="7505700" cy="160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65125" indent="-282575" algn="just"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Arial" charset="0"/>
                <a:ea typeface="+mn-ea"/>
                <a:cs typeface="+mn-cs"/>
              </a:defRPr>
            </a:lvl1pPr>
            <a:lvl2pPr marL="639763" indent="-236538" algn="just" rtl="0" eaLnBrk="0" fontAlgn="base" hangingPunct="0">
              <a:spcBef>
                <a:spcPts val="550"/>
              </a:spcBef>
              <a:spcAft>
                <a:spcPct val="0"/>
              </a:spcAft>
              <a:buClr>
                <a:schemeClr val="accent1"/>
              </a:buClr>
              <a:buFont typeface="Verdana" pitchFamily="34" charset="0"/>
              <a:buChar char="◦"/>
              <a:defRPr sz="2800" kern="1200">
                <a:solidFill>
                  <a:schemeClr val="tx1"/>
                </a:solidFill>
                <a:latin typeface="Arial" charset="0"/>
                <a:ea typeface="+mn-ea"/>
                <a:cs typeface="+mn-cs"/>
              </a:defRPr>
            </a:lvl2pPr>
            <a:lvl3pPr marL="885825" indent="-228600" algn="just"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Arial" charset="0"/>
                <a:ea typeface="+mn-ea"/>
                <a:cs typeface="+mn-cs"/>
              </a:defRPr>
            </a:lvl3pPr>
            <a:lvl4pPr marL="1096963" indent="-173038" algn="just"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Arial" charset="0"/>
                <a:ea typeface="+mn-ea"/>
                <a:cs typeface="+mn-cs"/>
              </a:defRPr>
            </a:lvl4pPr>
            <a:lvl5pPr marL="1296988" indent="-182563" algn="just"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Arial" charset="0"/>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508000" indent="-325438" eaLnBrk="1" hangingPunct="1">
              <a:lnSpc>
                <a:spcPct val="150000"/>
              </a:lnSpc>
              <a:spcBef>
                <a:spcPts val="0"/>
              </a:spcBef>
              <a:spcAft>
                <a:spcPts val="0"/>
              </a:spcAft>
            </a:pPr>
            <a:r>
              <a:rPr lang="en-US" smtClean="0">
                <a:sym typeface="Wingdings" pitchFamily="2" charset="2"/>
              </a:rPr>
              <a:t>Trò chơi </a:t>
            </a:r>
          </a:p>
        </p:txBody>
      </p:sp>
      <p:sp>
        <p:nvSpPr>
          <p:cNvPr id="2" name="Cloud 1"/>
          <p:cNvSpPr/>
          <p:nvPr/>
        </p:nvSpPr>
        <p:spPr>
          <a:xfrm>
            <a:off x="1219200" y="2106386"/>
            <a:ext cx="2667000" cy="335280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smtClean="0"/>
              <a:t>Tìm sự tương ứng</a:t>
            </a:r>
            <a:endParaRPr lang="en-US" sz="3600"/>
          </a:p>
        </p:txBody>
      </p:sp>
      <p:sp>
        <p:nvSpPr>
          <p:cNvPr id="9" name="Content Placeholder 2"/>
          <p:cNvSpPr txBox="1">
            <a:spLocks/>
          </p:cNvSpPr>
          <p:nvPr/>
        </p:nvSpPr>
        <p:spPr bwMode="auto">
          <a:xfrm>
            <a:off x="3886200" y="1447800"/>
            <a:ext cx="49911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65125" indent="-282575" algn="just"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Arial" charset="0"/>
                <a:ea typeface="+mn-ea"/>
                <a:cs typeface="+mn-cs"/>
              </a:defRPr>
            </a:lvl1pPr>
            <a:lvl2pPr marL="639763" indent="-236538" algn="just" rtl="0" eaLnBrk="0" fontAlgn="base" hangingPunct="0">
              <a:spcBef>
                <a:spcPts val="550"/>
              </a:spcBef>
              <a:spcAft>
                <a:spcPct val="0"/>
              </a:spcAft>
              <a:buClr>
                <a:schemeClr val="accent1"/>
              </a:buClr>
              <a:buFont typeface="Verdana" pitchFamily="34" charset="0"/>
              <a:buChar char="◦"/>
              <a:defRPr sz="2800" kern="1200">
                <a:solidFill>
                  <a:schemeClr val="tx1"/>
                </a:solidFill>
                <a:latin typeface="Arial" charset="0"/>
                <a:ea typeface="+mn-ea"/>
                <a:cs typeface="+mn-cs"/>
              </a:defRPr>
            </a:lvl2pPr>
            <a:lvl3pPr marL="885825" indent="-228600" algn="just"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Arial" charset="0"/>
                <a:ea typeface="+mn-ea"/>
                <a:cs typeface="+mn-cs"/>
              </a:defRPr>
            </a:lvl3pPr>
            <a:lvl4pPr marL="1096963" indent="-173038" algn="just"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Arial" charset="0"/>
                <a:ea typeface="+mn-ea"/>
                <a:cs typeface="+mn-cs"/>
              </a:defRPr>
            </a:lvl4pPr>
            <a:lvl5pPr marL="1296988" indent="-182563" algn="just"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Arial" charset="0"/>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639762" indent="-457200" eaLnBrk="1" hangingPunct="1">
              <a:lnSpc>
                <a:spcPct val="150000"/>
              </a:lnSpc>
              <a:spcBef>
                <a:spcPts val="0"/>
              </a:spcBef>
              <a:spcAft>
                <a:spcPts val="0"/>
              </a:spcAft>
              <a:buFont typeface="Wingdings" pitchFamily="2" charset="2"/>
              <a:buChar char="q"/>
            </a:pPr>
            <a:r>
              <a:rPr lang="en-US" smtClean="0">
                <a:sym typeface="Wingdings" pitchFamily="2" charset="2"/>
              </a:rPr>
              <a:t>Thể lệ:</a:t>
            </a:r>
          </a:p>
          <a:p>
            <a:pPr marL="782638" lvl="1" indent="-325438" eaLnBrk="1" hangingPunct="1">
              <a:lnSpc>
                <a:spcPct val="150000"/>
              </a:lnSpc>
              <a:spcBef>
                <a:spcPts val="0"/>
              </a:spcBef>
              <a:spcAft>
                <a:spcPts val="0"/>
              </a:spcAft>
            </a:pPr>
            <a:r>
              <a:rPr lang="en-US" smtClean="0">
                <a:sym typeface="Wingdings" pitchFamily="2" charset="2"/>
              </a:rPr>
              <a:t>Chọn ra 3 đội.</a:t>
            </a:r>
          </a:p>
          <a:p>
            <a:pPr marL="782638" lvl="1" indent="-325438" eaLnBrk="1" hangingPunct="1">
              <a:lnSpc>
                <a:spcPct val="150000"/>
              </a:lnSpc>
              <a:spcBef>
                <a:spcPts val="0"/>
              </a:spcBef>
              <a:spcAft>
                <a:spcPts val="0"/>
              </a:spcAft>
            </a:pPr>
            <a:r>
              <a:rPr lang="en-US" smtClean="0">
                <a:sym typeface="Wingdings" pitchFamily="2" charset="2"/>
              </a:rPr>
              <a:t>2 đội sẽ thực hiện trò chơi (mỗi đội đưa 3 đáp án cho sự tương ứng).</a:t>
            </a:r>
          </a:p>
          <a:p>
            <a:pPr marL="782638" lvl="1" indent="-325438" eaLnBrk="1" hangingPunct="1">
              <a:lnSpc>
                <a:spcPct val="150000"/>
              </a:lnSpc>
              <a:spcBef>
                <a:spcPts val="0"/>
              </a:spcBef>
              <a:spcAft>
                <a:spcPts val="0"/>
              </a:spcAft>
            </a:pPr>
            <a:r>
              <a:rPr lang="en-US" smtClean="0">
                <a:sym typeface="Wingdings" pitchFamily="2" charset="2"/>
              </a:rPr>
              <a:t>Đội 3 sẽ nhận xét.</a:t>
            </a:r>
          </a:p>
        </p:txBody>
      </p:sp>
    </p:spTree>
    <p:extLst>
      <p:ext uri="{BB962C8B-B14F-4D97-AF65-F5344CB8AC3E}">
        <p14:creationId xmlns:p14="http://schemas.microsoft.com/office/powerpoint/2010/main" val="1247231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 name="Group 16"/>
          <p:cNvGrpSpPr/>
          <p:nvPr/>
        </p:nvGrpSpPr>
        <p:grpSpPr>
          <a:xfrm>
            <a:off x="195943" y="1633523"/>
            <a:ext cx="2033290" cy="2328877"/>
            <a:chOff x="-3150245" y="33564"/>
            <a:chExt cx="2033290" cy="2328877"/>
          </a:xfrm>
        </p:grpSpPr>
        <p:sp>
          <p:nvSpPr>
            <p:cNvPr id="1063" name="Text Box 15"/>
            <p:cNvSpPr txBox="1">
              <a:spLocks noChangeArrowheads="1"/>
            </p:cNvSpPr>
            <p:nvPr/>
          </p:nvSpPr>
          <p:spPr bwMode="auto">
            <a:xfrm>
              <a:off x="-2895600" y="33564"/>
              <a:ext cx="1524000" cy="400064"/>
            </a:xfrm>
            <a:prstGeom prst="rect">
              <a:avLst/>
            </a:prstGeom>
            <a:solidFill>
              <a:srgbClr val="FFFF00"/>
            </a:solidFill>
            <a:ln w="9525">
              <a:noFill/>
              <a:miter lim="800000"/>
              <a:headEnd/>
              <a:tailEnd/>
            </a:ln>
          </p:spPr>
          <p:txBody>
            <a:bodyPr>
              <a:spAutoFit/>
            </a:bodyPr>
            <a:lstStyle/>
            <a:p>
              <a:pPr algn="ctr"/>
              <a:r>
                <a:rPr lang="en-US" sz="2000" b="1">
                  <a:solidFill>
                    <a:srgbClr val="FF0000"/>
                  </a:solidFill>
                </a:rPr>
                <a:t>Trang web</a:t>
              </a:r>
            </a:p>
          </p:txBody>
        </p:sp>
        <p:pic>
          <p:nvPicPr>
            <p:cNvPr id="75"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2773" t="11656" r="23109" b="8185"/>
            <a:stretch/>
          </p:blipFill>
          <p:spPr bwMode="auto">
            <a:xfrm>
              <a:off x="-3150245" y="433628"/>
              <a:ext cx="2033290" cy="1928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7" name="Flowchart: Magnetic Disk 36"/>
          <p:cNvSpPr/>
          <p:nvPr/>
        </p:nvSpPr>
        <p:spPr>
          <a:xfrm>
            <a:off x="7086600" y="1828800"/>
            <a:ext cx="1447800" cy="2057400"/>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smtClean="0">
                <a:solidFill>
                  <a:schemeClr val="bg1"/>
                </a:solidFill>
              </a:rPr>
              <a:t>Cơ sở dữ liệu</a:t>
            </a:r>
            <a:endParaRPr lang="en-US" sz="1400" b="1">
              <a:solidFill>
                <a:schemeClr val="bg1"/>
              </a:solidFill>
            </a:endParaRPr>
          </a:p>
          <a:p>
            <a:pPr algn="ctr">
              <a:defRPr/>
            </a:pPr>
            <a:r>
              <a:rPr lang="en-US" sz="2000" b="1">
                <a:solidFill>
                  <a:schemeClr val="bg1"/>
                </a:solidFill>
              </a:rPr>
              <a:t>“</a:t>
            </a:r>
            <a:r>
              <a:rPr lang="en-US" sz="2000" b="1" smtClean="0">
                <a:solidFill>
                  <a:schemeClr val="bg1"/>
                </a:solidFill>
              </a:rPr>
              <a:t>QLBH”</a:t>
            </a:r>
            <a:endParaRPr lang="en-US" sz="2000" b="1">
              <a:solidFill>
                <a:schemeClr val="bg1"/>
              </a:solidFill>
            </a:endParaRPr>
          </a:p>
        </p:txBody>
      </p:sp>
      <p:grpSp>
        <p:nvGrpSpPr>
          <p:cNvPr id="14" name="Group 24"/>
          <p:cNvGrpSpPr>
            <a:grpSpLocks/>
          </p:cNvGrpSpPr>
          <p:nvPr/>
        </p:nvGrpSpPr>
        <p:grpSpPr bwMode="auto">
          <a:xfrm>
            <a:off x="2438400" y="2057400"/>
            <a:ext cx="4419600" cy="400050"/>
            <a:chOff x="1728" y="1440"/>
            <a:chExt cx="2784" cy="252"/>
          </a:xfrm>
        </p:grpSpPr>
        <p:sp>
          <p:nvSpPr>
            <p:cNvPr id="1060" name="Line 9"/>
            <p:cNvSpPr>
              <a:spLocks noChangeShapeType="1"/>
            </p:cNvSpPr>
            <p:nvPr/>
          </p:nvSpPr>
          <p:spPr bwMode="auto">
            <a:xfrm>
              <a:off x="1728" y="1584"/>
              <a:ext cx="2784" cy="0"/>
            </a:xfrm>
            <a:prstGeom prst="line">
              <a:avLst/>
            </a:prstGeom>
            <a:noFill/>
            <a:ln w="76200">
              <a:solidFill>
                <a:srgbClr val="FF0000"/>
              </a:solidFill>
              <a:round/>
              <a:headEnd type="arrow" w="med" len="med"/>
              <a:tailEnd type="arrow" w="med" len="med"/>
            </a:ln>
          </p:spPr>
          <p:txBody>
            <a:bodyPr/>
            <a:lstStyle/>
            <a:p>
              <a:endParaRPr lang="en-US"/>
            </a:p>
          </p:txBody>
        </p:sp>
        <p:sp>
          <p:nvSpPr>
            <p:cNvPr id="1061" name="Text Box 10"/>
            <p:cNvSpPr txBox="1">
              <a:spLocks noChangeArrowheads="1"/>
            </p:cNvSpPr>
            <p:nvPr/>
          </p:nvSpPr>
          <p:spPr bwMode="auto">
            <a:xfrm>
              <a:off x="2592" y="1440"/>
              <a:ext cx="1006" cy="252"/>
            </a:xfrm>
            <a:prstGeom prst="rect">
              <a:avLst/>
            </a:prstGeom>
            <a:solidFill>
              <a:srgbClr val="FFFF00"/>
            </a:solidFill>
            <a:ln w="9525">
              <a:solidFill>
                <a:srgbClr val="FF0000"/>
              </a:solidFill>
              <a:miter lim="800000"/>
              <a:headEnd/>
              <a:tailEnd/>
            </a:ln>
          </p:spPr>
          <p:txBody>
            <a:bodyPr wrap="none">
              <a:spAutoFit/>
            </a:bodyPr>
            <a:lstStyle/>
            <a:p>
              <a:r>
                <a:rPr lang="en-US" sz="2000" b="1">
                  <a:solidFill>
                    <a:srgbClr val="3333CC"/>
                  </a:solidFill>
                </a:rPr>
                <a:t>Connection</a:t>
              </a:r>
            </a:p>
          </p:txBody>
        </p:sp>
      </p:grpSp>
      <p:grpSp>
        <p:nvGrpSpPr>
          <p:cNvPr id="15" name="Group 25"/>
          <p:cNvGrpSpPr>
            <a:grpSpLocks/>
          </p:cNvGrpSpPr>
          <p:nvPr/>
        </p:nvGrpSpPr>
        <p:grpSpPr bwMode="auto">
          <a:xfrm>
            <a:off x="5181600" y="1295400"/>
            <a:ext cx="3276600" cy="762000"/>
            <a:chOff x="3216" y="960"/>
            <a:chExt cx="2064" cy="480"/>
          </a:xfrm>
        </p:grpSpPr>
        <p:sp>
          <p:nvSpPr>
            <p:cNvPr id="1058" name="Text Box 11"/>
            <p:cNvSpPr txBox="1">
              <a:spLocks noChangeArrowheads="1"/>
            </p:cNvSpPr>
            <p:nvPr/>
          </p:nvSpPr>
          <p:spPr bwMode="auto">
            <a:xfrm>
              <a:off x="3792" y="960"/>
              <a:ext cx="1488" cy="252"/>
            </a:xfrm>
            <a:prstGeom prst="rect">
              <a:avLst/>
            </a:prstGeom>
            <a:solidFill>
              <a:srgbClr val="FFFF00"/>
            </a:solidFill>
            <a:ln w="9525">
              <a:solidFill>
                <a:srgbClr val="FF0000"/>
              </a:solidFill>
              <a:miter lim="800000"/>
              <a:headEnd/>
              <a:tailEnd/>
            </a:ln>
          </p:spPr>
          <p:txBody>
            <a:bodyPr>
              <a:spAutoFit/>
            </a:bodyPr>
            <a:lstStyle/>
            <a:p>
              <a:r>
                <a:rPr lang="en-US" sz="2000" b="1">
                  <a:solidFill>
                    <a:srgbClr val="3333CC"/>
                  </a:solidFill>
                </a:rPr>
                <a:t>ConnectionString</a:t>
              </a:r>
            </a:p>
          </p:txBody>
        </p:sp>
        <p:sp>
          <p:nvSpPr>
            <p:cNvPr id="1059" name="Line 12"/>
            <p:cNvSpPr>
              <a:spLocks noChangeShapeType="1"/>
            </p:cNvSpPr>
            <p:nvPr/>
          </p:nvSpPr>
          <p:spPr bwMode="auto">
            <a:xfrm flipV="1">
              <a:off x="3216" y="1056"/>
              <a:ext cx="576" cy="384"/>
            </a:xfrm>
            <a:prstGeom prst="line">
              <a:avLst/>
            </a:prstGeom>
            <a:noFill/>
            <a:ln w="57150">
              <a:solidFill>
                <a:srgbClr val="FF0000"/>
              </a:solidFill>
              <a:round/>
              <a:headEnd/>
              <a:tailEnd type="triangle" w="med" len="med"/>
            </a:ln>
          </p:spPr>
          <p:txBody>
            <a:bodyPr/>
            <a:lstStyle/>
            <a:p>
              <a:endParaRPr lang="en-US"/>
            </a:p>
          </p:txBody>
        </p:sp>
      </p:grpSp>
      <p:grpSp>
        <p:nvGrpSpPr>
          <p:cNvPr id="16" name="Group 26"/>
          <p:cNvGrpSpPr>
            <a:grpSpLocks/>
          </p:cNvGrpSpPr>
          <p:nvPr/>
        </p:nvGrpSpPr>
        <p:grpSpPr bwMode="auto">
          <a:xfrm>
            <a:off x="2438400" y="3048000"/>
            <a:ext cx="4419600" cy="400050"/>
            <a:chOff x="1728" y="2064"/>
            <a:chExt cx="2784" cy="252"/>
          </a:xfrm>
        </p:grpSpPr>
        <p:sp>
          <p:nvSpPr>
            <p:cNvPr id="1056" name="Line 13"/>
            <p:cNvSpPr>
              <a:spLocks noChangeShapeType="1"/>
            </p:cNvSpPr>
            <p:nvPr/>
          </p:nvSpPr>
          <p:spPr bwMode="auto">
            <a:xfrm>
              <a:off x="1728" y="2160"/>
              <a:ext cx="2784" cy="0"/>
            </a:xfrm>
            <a:prstGeom prst="line">
              <a:avLst/>
            </a:prstGeom>
            <a:noFill/>
            <a:ln w="76200">
              <a:solidFill>
                <a:srgbClr val="FF0000"/>
              </a:solidFill>
              <a:round/>
              <a:headEnd/>
              <a:tailEnd type="triangle" w="med" len="med"/>
            </a:ln>
          </p:spPr>
          <p:txBody>
            <a:bodyPr/>
            <a:lstStyle/>
            <a:p>
              <a:endParaRPr lang="en-US"/>
            </a:p>
          </p:txBody>
        </p:sp>
        <p:sp>
          <p:nvSpPr>
            <p:cNvPr id="1057" name="Text Box 14"/>
            <p:cNvSpPr txBox="1">
              <a:spLocks noChangeArrowheads="1"/>
            </p:cNvSpPr>
            <p:nvPr/>
          </p:nvSpPr>
          <p:spPr bwMode="auto">
            <a:xfrm>
              <a:off x="2688" y="2064"/>
              <a:ext cx="834" cy="252"/>
            </a:xfrm>
            <a:prstGeom prst="rect">
              <a:avLst/>
            </a:prstGeom>
            <a:solidFill>
              <a:srgbClr val="FFFF00"/>
            </a:solidFill>
            <a:ln w="9525">
              <a:solidFill>
                <a:srgbClr val="FF0000"/>
              </a:solidFill>
              <a:miter lim="800000"/>
              <a:headEnd/>
              <a:tailEnd/>
            </a:ln>
          </p:spPr>
          <p:txBody>
            <a:bodyPr wrap="none">
              <a:spAutoFit/>
            </a:bodyPr>
            <a:lstStyle/>
            <a:p>
              <a:r>
                <a:rPr lang="en-US" sz="2000" b="1">
                  <a:solidFill>
                    <a:srgbClr val="3333CC"/>
                  </a:solidFill>
                </a:rPr>
                <a:t>SqlString</a:t>
              </a:r>
            </a:p>
          </p:txBody>
        </p:sp>
      </p:grpSp>
      <p:grpSp>
        <p:nvGrpSpPr>
          <p:cNvPr id="20" name="Group 19"/>
          <p:cNvGrpSpPr/>
          <p:nvPr/>
        </p:nvGrpSpPr>
        <p:grpSpPr>
          <a:xfrm>
            <a:off x="533400" y="4191000"/>
            <a:ext cx="1828800" cy="2438400"/>
            <a:chOff x="533400" y="4419600"/>
            <a:chExt cx="1828800" cy="2438400"/>
          </a:xfrm>
        </p:grpSpPr>
        <p:graphicFrame>
          <p:nvGraphicFramePr>
            <p:cNvPr id="59" name="Object 17"/>
            <p:cNvGraphicFramePr>
              <a:graphicFrameLocks noChangeAspect="1"/>
            </p:cNvGraphicFramePr>
            <p:nvPr>
              <p:extLst>
                <p:ext uri="{D42A27DB-BD31-4B8C-83A1-F6EECF244321}">
                  <p14:modId xmlns:p14="http://schemas.microsoft.com/office/powerpoint/2010/main" val="2961951412"/>
                </p:ext>
              </p:extLst>
            </p:nvPr>
          </p:nvGraphicFramePr>
          <p:xfrm>
            <a:off x="533400" y="4419600"/>
            <a:ext cx="1828800" cy="2117725"/>
          </p:xfrm>
          <a:graphic>
            <a:graphicData uri="http://schemas.openxmlformats.org/presentationml/2006/ole">
              <mc:AlternateContent xmlns:mc="http://schemas.openxmlformats.org/markup-compatibility/2006">
                <mc:Choice xmlns:v="urn:schemas-microsoft-com:vml" Requires="v">
                  <p:oleObj spid="_x0000_s4123" name="Visio" r:id="rId4" imgW="398069" imgH="395935" progId="">
                    <p:embed/>
                  </p:oleObj>
                </mc:Choice>
                <mc:Fallback>
                  <p:oleObj name="Visio" r:id="rId4" imgW="398069" imgH="39593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l="21211" r="21213" b="32782"/>
                        <a:stretch>
                          <a:fillRect/>
                        </a:stretch>
                      </p:blipFill>
                      <p:spPr bwMode="auto">
                        <a:xfrm>
                          <a:off x="533400" y="4419600"/>
                          <a:ext cx="1828800" cy="211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0" name="Text Box 23"/>
            <p:cNvSpPr txBox="1">
              <a:spLocks noChangeArrowheads="1"/>
            </p:cNvSpPr>
            <p:nvPr/>
          </p:nvSpPr>
          <p:spPr bwMode="auto">
            <a:xfrm>
              <a:off x="914400" y="6457950"/>
              <a:ext cx="1143000" cy="400050"/>
            </a:xfrm>
            <a:prstGeom prst="rect">
              <a:avLst/>
            </a:prstGeom>
            <a:solidFill>
              <a:srgbClr val="FFFF00"/>
            </a:solidFill>
            <a:ln w="9525">
              <a:noFill/>
              <a:miter lim="800000"/>
              <a:headEnd/>
              <a:tailEnd/>
            </a:ln>
          </p:spPr>
          <p:txBody>
            <a:bodyPr>
              <a:spAutoFit/>
            </a:bodyPr>
            <a:lstStyle/>
            <a:p>
              <a:r>
                <a:rPr lang="en-US" sz="2000" b="1">
                  <a:solidFill>
                    <a:srgbClr val="FF3300"/>
                  </a:solidFill>
                </a:rPr>
                <a:t>Dataset</a:t>
              </a:r>
            </a:p>
          </p:txBody>
        </p:sp>
      </p:grpSp>
      <p:grpSp>
        <p:nvGrpSpPr>
          <p:cNvPr id="19" name="Group 62"/>
          <p:cNvGrpSpPr>
            <a:grpSpLocks/>
          </p:cNvGrpSpPr>
          <p:nvPr/>
        </p:nvGrpSpPr>
        <p:grpSpPr bwMode="auto">
          <a:xfrm>
            <a:off x="5257800" y="3429000"/>
            <a:ext cx="3733800" cy="1162050"/>
            <a:chOff x="5257800" y="3276600"/>
            <a:chExt cx="3733800" cy="1162110"/>
          </a:xfrm>
        </p:grpSpPr>
        <p:sp>
          <p:nvSpPr>
            <p:cNvPr id="1050" name="Text Box 11"/>
            <p:cNvSpPr txBox="1">
              <a:spLocks noChangeArrowheads="1"/>
            </p:cNvSpPr>
            <p:nvPr/>
          </p:nvSpPr>
          <p:spPr bwMode="auto">
            <a:xfrm>
              <a:off x="5562600" y="4038600"/>
              <a:ext cx="3429000" cy="400110"/>
            </a:xfrm>
            <a:prstGeom prst="rect">
              <a:avLst/>
            </a:prstGeom>
            <a:solidFill>
              <a:srgbClr val="FFFF00"/>
            </a:solidFill>
            <a:ln w="9525">
              <a:solidFill>
                <a:srgbClr val="FF0000"/>
              </a:solidFill>
              <a:miter lim="800000"/>
              <a:headEnd/>
              <a:tailEnd/>
            </a:ln>
          </p:spPr>
          <p:txBody>
            <a:bodyPr>
              <a:spAutoFit/>
            </a:bodyPr>
            <a:lstStyle/>
            <a:p>
              <a:pPr algn="ctr"/>
              <a:r>
                <a:rPr lang="en-US" sz="2000" b="1" i="1">
                  <a:solidFill>
                    <a:srgbClr val="3333CC"/>
                  </a:solidFill>
                </a:rPr>
                <a:t>Select * from </a:t>
              </a:r>
              <a:r>
                <a:rPr lang="en-US" sz="2000" b="1" i="1" smtClean="0">
                  <a:solidFill>
                    <a:srgbClr val="3333CC"/>
                  </a:solidFill>
                </a:rPr>
                <a:t>Sanpham</a:t>
              </a:r>
              <a:endParaRPr lang="en-US" sz="2000" b="1" i="1">
                <a:solidFill>
                  <a:srgbClr val="3333CC"/>
                </a:solidFill>
              </a:endParaRPr>
            </a:p>
          </p:txBody>
        </p:sp>
        <p:sp>
          <p:nvSpPr>
            <p:cNvPr id="1051" name="Line 12"/>
            <p:cNvSpPr>
              <a:spLocks noChangeShapeType="1"/>
            </p:cNvSpPr>
            <p:nvPr/>
          </p:nvSpPr>
          <p:spPr bwMode="auto">
            <a:xfrm>
              <a:off x="5257800" y="3276600"/>
              <a:ext cx="685800" cy="762000"/>
            </a:xfrm>
            <a:prstGeom prst="line">
              <a:avLst/>
            </a:prstGeom>
            <a:noFill/>
            <a:ln w="57150">
              <a:solidFill>
                <a:srgbClr val="FF0000"/>
              </a:solidFill>
              <a:round/>
              <a:headEnd/>
              <a:tailEnd type="triangle" w="med" len="med"/>
            </a:ln>
          </p:spPr>
          <p:txBody>
            <a:bodyPr/>
            <a:lstStyle/>
            <a:p>
              <a:endParaRPr lang="en-US"/>
            </a:p>
          </p:txBody>
        </p:sp>
      </p:grpSp>
      <p:grpSp>
        <p:nvGrpSpPr>
          <p:cNvPr id="63" name="Group 62"/>
          <p:cNvGrpSpPr/>
          <p:nvPr/>
        </p:nvGrpSpPr>
        <p:grpSpPr>
          <a:xfrm>
            <a:off x="5867400" y="4876800"/>
            <a:ext cx="3004636" cy="1752600"/>
            <a:chOff x="3352800" y="5105400"/>
            <a:chExt cx="3004636" cy="1752600"/>
          </a:xfrm>
        </p:grpSpPr>
        <p:sp>
          <p:nvSpPr>
            <p:cNvPr id="1053" name="TextBox 50"/>
            <p:cNvSpPr txBox="1">
              <a:spLocks noChangeArrowheads="1"/>
            </p:cNvSpPr>
            <p:nvPr/>
          </p:nvSpPr>
          <p:spPr bwMode="auto">
            <a:xfrm>
              <a:off x="4800600" y="5486400"/>
              <a:ext cx="1556836" cy="369332"/>
            </a:xfrm>
            <a:prstGeom prst="rect">
              <a:avLst/>
            </a:prstGeom>
            <a:solidFill>
              <a:srgbClr val="FFFF00"/>
            </a:solidFill>
            <a:ln w="9525">
              <a:noFill/>
              <a:miter lim="800000"/>
              <a:headEnd/>
              <a:tailEnd/>
            </a:ln>
          </p:spPr>
          <p:txBody>
            <a:bodyPr wrap="none">
              <a:spAutoFit/>
            </a:bodyPr>
            <a:lstStyle/>
            <a:p>
              <a:r>
                <a:rPr lang="en-US" b="1" smtClean="0">
                  <a:solidFill>
                    <a:srgbClr val="FF0000"/>
                  </a:solidFill>
                </a:rPr>
                <a:t>DataAdapter</a:t>
              </a:r>
              <a:endParaRPr lang="en-US" b="1">
                <a:solidFill>
                  <a:srgbClr val="FF0000"/>
                </a:solidFill>
              </a:endParaRPr>
            </a:p>
          </p:txBody>
        </p:sp>
        <p:pic>
          <p:nvPicPr>
            <p:cNvPr id="25603" name="Picture 3" descr="D:\Ly Tu Trong\Thao Giang\2014\hinh\images.gif"/>
            <p:cNvPicPr>
              <a:picLocks noChangeAspect="1" noChangeArrowheads="1"/>
            </p:cNvPicPr>
            <p:nvPr/>
          </p:nvPicPr>
          <p:blipFill>
            <a:blip r:embed="rId6"/>
            <a:srcRect/>
            <a:stretch>
              <a:fillRect/>
            </a:stretch>
          </p:blipFill>
          <p:spPr bwMode="auto">
            <a:xfrm>
              <a:off x="3352800" y="5105400"/>
              <a:ext cx="1600200" cy="1752600"/>
            </a:xfrm>
            <a:prstGeom prst="rect">
              <a:avLst/>
            </a:prstGeom>
            <a:noFill/>
          </p:spPr>
        </p:pic>
      </p:grpSp>
      <p:grpSp>
        <p:nvGrpSpPr>
          <p:cNvPr id="18" name="Group 17"/>
          <p:cNvGrpSpPr/>
          <p:nvPr/>
        </p:nvGrpSpPr>
        <p:grpSpPr>
          <a:xfrm>
            <a:off x="3389086" y="3635150"/>
            <a:ext cx="1447800" cy="1546450"/>
            <a:chOff x="3505200" y="2996975"/>
            <a:chExt cx="1447800" cy="1546450"/>
          </a:xfrm>
        </p:grpSpPr>
        <p:sp>
          <p:nvSpPr>
            <p:cNvPr id="1054" name="Text Box 15"/>
            <p:cNvSpPr txBox="1">
              <a:spLocks noChangeArrowheads="1"/>
            </p:cNvSpPr>
            <p:nvPr/>
          </p:nvSpPr>
          <p:spPr bwMode="auto">
            <a:xfrm>
              <a:off x="3505200" y="4143334"/>
              <a:ext cx="1447800" cy="400091"/>
            </a:xfrm>
            <a:prstGeom prst="rect">
              <a:avLst/>
            </a:prstGeom>
            <a:solidFill>
              <a:srgbClr val="FFFF00"/>
            </a:solidFill>
            <a:ln w="9525">
              <a:noFill/>
              <a:miter lim="800000"/>
              <a:headEnd/>
              <a:tailEnd/>
            </a:ln>
          </p:spPr>
          <p:txBody>
            <a:bodyPr>
              <a:spAutoFit/>
            </a:bodyPr>
            <a:lstStyle/>
            <a:p>
              <a:pPr algn="ctr"/>
              <a:r>
                <a:rPr lang="en-US" sz="2000" b="1">
                  <a:solidFill>
                    <a:srgbClr val="3333CC"/>
                  </a:solidFill>
                </a:rPr>
                <a:t>Command</a:t>
              </a:r>
            </a:p>
          </p:txBody>
        </p:sp>
        <p:pic>
          <p:nvPicPr>
            <p:cNvPr id="25751" name="Picture 151" descr="Image result for hình vô l&amp;abreve;ng"/>
            <p:cNvPicPr>
              <a:picLocks noChangeAspect="1" noChangeArrowheads="1"/>
            </p:cNvPicPr>
            <p:nvPr/>
          </p:nvPicPr>
          <p:blipFill rotWithShape="1">
            <a:blip r:embed="rId7">
              <a:extLst>
                <a:ext uri="{28A0092B-C50C-407E-A947-70E740481C1C}">
                  <a14:useLocalDpi xmlns:a14="http://schemas.microsoft.com/office/drawing/2010/main" val="0"/>
                </a:ext>
              </a:extLst>
            </a:blip>
            <a:srcRect t="3046" r="29606" b="9523"/>
            <a:stretch/>
          </p:blipFill>
          <p:spPr bwMode="auto">
            <a:xfrm>
              <a:off x="3505200" y="2996975"/>
              <a:ext cx="1447800" cy="1142978"/>
            </a:xfrm>
            <a:prstGeom prst="rect">
              <a:avLst/>
            </a:prstGeom>
            <a:noFill/>
            <a:extLst>
              <a:ext uri="{909E8E84-426E-40DD-AFC4-6F175D3DCCD1}">
                <a14:hiddenFill xmlns:a14="http://schemas.microsoft.com/office/drawing/2010/main">
                  <a:solidFill>
                    <a:srgbClr val="FFFFFF"/>
                  </a:solidFill>
                </a14:hiddenFill>
              </a:ext>
            </a:extLst>
          </p:spPr>
        </p:pic>
      </p:grpSp>
      <p:sp>
        <p:nvSpPr>
          <p:cNvPr id="77" name="Content Placeholder 2"/>
          <p:cNvSpPr>
            <a:spLocks noGrp="1"/>
          </p:cNvSpPr>
          <p:nvPr>
            <p:ph idx="1"/>
          </p:nvPr>
        </p:nvSpPr>
        <p:spPr>
          <a:xfrm>
            <a:off x="115094" y="381000"/>
            <a:ext cx="9028906" cy="638175"/>
          </a:xfrm>
        </p:spPr>
        <p:txBody>
          <a:bodyPr/>
          <a:lstStyle/>
          <a:p>
            <a:pPr marL="182562" indent="0" eaLnBrk="1" hangingPunct="1">
              <a:lnSpc>
                <a:spcPct val="150000"/>
              </a:lnSpc>
              <a:spcBef>
                <a:spcPts val="0"/>
              </a:spcBef>
              <a:spcAft>
                <a:spcPts val="0"/>
              </a:spcAft>
              <a:buNone/>
            </a:pPr>
            <a:r>
              <a:rPr lang="en-US" sz="2800" smtClean="0"/>
              <a:t>3.1. Nguyên lý chung</a:t>
            </a:r>
            <a:endParaRPr lang="en-US" sz="2800">
              <a:sym typeface="Wingdings" pitchFamily="2" charset="2"/>
            </a:endParaRPr>
          </a:p>
        </p:txBody>
      </p:sp>
      <p:sp>
        <p:nvSpPr>
          <p:cNvPr id="78" name="Title 1"/>
          <p:cNvSpPr>
            <a:spLocks noGrp="1"/>
          </p:cNvSpPr>
          <p:nvPr>
            <p:ph type="title"/>
          </p:nvPr>
        </p:nvSpPr>
        <p:spPr>
          <a:xfrm>
            <a:off x="0" y="76200"/>
            <a:ext cx="8143875" cy="381000"/>
          </a:xfrm>
        </p:spPr>
        <p:txBody>
          <a:bodyPr/>
          <a:lstStyle/>
          <a:p>
            <a:pPr eaLnBrk="1" hangingPunct="1">
              <a:defRPr/>
            </a:pPr>
            <a:r>
              <a:rPr lang="en-US" smtClean="0"/>
              <a:t>3</a:t>
            </a:r>
            <a:r>
              <a:rPr lang="en-US"/>
              <a:t>.</a:t>
            </a:r>
            <a:r>
              <a:rPr lang="en-US" smtClean="0"/>
              <a:t> Thao tác kết nối dữ liệu </a:t>
            </a:r>
            <a:endParaRPr lang="en-US"/>
          </a:p>
        </p:txBody>
      </p:sp>
      <p:sp>
        <p:nvSpPr>
          <p:cNvPr id="76" name="Content Placeholder 2"/>
          <p:cNvSpPr txBox="1">
            <a:spLocks/>
          </p:cNvSpPr>
          <p:nvPr/>
        </p:nvSpPr>
        <p:spPr bwMode="auto">
          <a:xfrm>
            <a:off x="450588" y="863373"/>
            <a:ext cx="8845812" cy="6381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65125" indent="-282575" algn="just"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Arial" charset="0"/>
                <a:ea typeface="+mn-ea"/>
                <a:cs typeface="+mn-cs"/>
              </a:defRPr>
            </a:lvl1pPr>
            <a:lvl2pPr marL="639763" indent="-236538" algn="just" rtl="0" eaLnBrk="0" fontAlgn="base" hangingPunct="0">
              <a:spcBef>
                <a:spcPts val="550"/>
              </a:spcBef>
              <a:spcAft>
                <a:spcPct val="0"/>
              </a:spcAft>
              <a:buClr>
                <a:schemeClr val="accent1"/>
              </a:buClr>
              <a:buFont typeface="Verdana" pitchFamily="34" charset="0"/>
              <a:buChar char="◦"/>
              <a:defRPr sz="2800" kern="1200">
                <a:solidFill>
                  <a:schemeClr val="tx1"/>
                </a:solidFill>
                <a:latin typeface="Arial" charset="0"/>
                <a:ea typeface="+mn-ea"/>
                <a:cs typeface="+mn-cs"/>
              </a:defRPr>
            </a:lvl2pPr>
            <a:lvl3pPr marL="885825" indent="-228600" algn="just"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Arial" charset="0"/>
                <a:ea typeface="+mn-ea"/>
                <a:cs typeface="+mn-cs"/>
              </a:defRPr>
            </a:lvl3pPr>
            <a:lvl4pPr marL="1096963" indent="-173038" algn="just"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Arial" charset="0"/>
                <a:ea typeface="+mn-ea"/>
                <a:cs typeface="+mn-cs"/>
              </a:defRPr>
            </a:lvl4pPr>
            <a:lvl5pPr marL="1296988" indent="-182563" algn="just"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Arial" charset="0"/>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525462" indent="-342900" eaLnBrk="1" hangingPunct="1">
              <a:lnSpc>
                <a:spcPct val="150000"/>
              </a:lnSpc>
              <a:spcBef>
                <a:spcPts val="0"/>
              </a:spcBef>
              <a:spcAft>
                <a:spcPts val="0"/>
              </a:spcAft>
            </a:pPr>
            <a:r>
              <a:rPr lang="en-US" sz="2800" smtClean="0"/>
              <a:t> Trò chơi “</a:t>
            </a:r>
            <a:r>
              <a:rPr lang="en-US" sz="2800" smtClean="0">
                <a:sym typeface="Wingdings" pitchFamily="2" charset="2"/>
              </a:rPr>
              <a:t>Tìm sự tương ứng”</a:t>
            </a:r>
            <a:endParaRPr lang="en-US" sz="2800">
              <a:sym typeface="Wingdings" pitchFamily="2" charset="2"/>
            </a:endParaRPr>
          </a:p>
        </p:txBody>
      </p:sp>
    </p:spTree>
    <p:extLst>
      <p:ext uri="{BB962C8B-B14F-4D97-AF65-F5344CB8AC3E}">
        <p14:creationId xmlns:p14="http://schemas.microsoft.com/office/powerpoint/2010/main" val="14781046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0125" y="0"/>
            <a:ext cx="8143875" cy="609600"/>
          </a:xfrm>
        </p:spPr>
        <p:txBody>
          <a:bodyPr/>
          <a:lstStyle/>
          <a:p>
            <a:pPr eaLnBrk="1" hangingPunct="1">
              <a:defRPr/>
            </a:pPr>
            <a:r>
              <a:rPr lang="en-US" sz="3600" smtClean="0"/>
              <a:t>Trường CĐKT Lý Tự Trọng TP. HCM</a:t>
            </a:r>
            <a:endParaRPr lang="en-US" sz="3600"/>
          </a:p>
        </p:txBody>
      </p:sp>
      <p:pic>
        <p:nvPicPr>
          <p:cNvPr id="26627" name="Picture 3" descr="C:\Users\xuyen\Desktop\New folder (3)\Trường cao đẳng kỹ thuật lý tự trọng TPHCM_files\vi_MjAvMDEvMjAxNiAxNjoyNDo0NQ.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2514600"/>
            <a:ext cx="7980637" cy="3810000"/>
          </a:xfrm>
          <a:prstGeom prst="rect">
            <a:avLst/>
          </a:prstGeom>
          <a:noFill/>
          <a:extLst>
            <a:ext uri="{909E8E84-426E-40DD-AFC4-6F175D3DCCD1}">
              <a14:hiddenFill xmlns:a14="http://schemas.microsoft.com/office/drawing/2010/main">
                <a:solidFill>
                  <a:srgbClr val="FFFFFF"/>
                </a:solidFill>
              </a14:hiddenFill>
            </a:ext>
          </a:extLst>
        </p:spPr>
      </p:pic>
      <p:pic>
        <p:nvPicPr>
          <p:cNvPr id="26628" name="Picture 4" descr="C:\Users\xuyen\Desktop\lich su phat trien 1.jpg"/>
          <p:cNvPicPr>
            <a:picLocks noChangeAspect="1" noChangeArrowheads="1"/>
          </p:cNvPicPr>
          <p:nvPr/>
        </p:nvPicPr>
        <p:blipFill rotWithShape="1">
          <a:blip r:embed="rId4">
            <a:extLst>
              <a:ext uri="{28A0092B-C50C-407E-A947-70E740481C1C}">
                <a14:useLocalDpi xmlns:a14="http://schemas.microsoft.com/office/drawing/2010/main" val="0"/>
              </a:ext>
            </a:extLst>
          </a:blip>
          <a:srcRect l="2955" t="18108" r="2045" b="15152"/>
          <a:stretch/>
        </p:blipFill>
        <p:spPr bwMode="auto">
          <a:xfrm>
            <a:off x="1066800" y="762000"/>
            <a:ext cx="7924800" cy="1609680"/>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3"/>
          <p:cNvSpPr txBox="1">
            <a:spLocks noChangeArrowheads="1"/>
          </p:cNvSpPr>
          <p:nvPr/>
        </p:nvSpPr>
        <p:spPr bwMode="auto">
          <a:xfrm>
            <a:off x="3200400" y="6324600"/>
            <a:ext cx="5847037" cy="400110"/>
          </a:xfrm>
          <a:prstGeom prst="rect">
            <a:avLst/>
          </a:prstGeom>
          <a:solidFill>
            <a:srgbClr val="FFCC00"/>
          </a:solidFill>
          <a:ln>
            <a:noFill/>
          </a:ln>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r>
              <a:rPr lang="en-US" sz="2000" i="1" smtClean="0"/>
              <a:t>Cổng Trường CĐKT Lý Tự Trọng TP. Hồ Chí Minh</a:t>
            </a:r>
            <a:endParaRPr lang="en-US" sz="2000" i="1"/>
          </a:p>
        </p:txBody>
      </p:sp>
      <p:sp>
        <p:nvSpPr>
          <p:cNvPr id="16" name="TextBox 3"/>
          <p:cNvSpPr txBox="1">
            <a:spLocks noChangeArrowheads="1"/>
          </p:cNvSpPr>
          <p:nvPr/>
        </p:nvSpPr>
        <p:spPr bwMode="auto">
          <a:xfrm>
            <a:off x="6705600" y="1809690"/>
            <a:ext cx="2138081" cy="400110"/>
          </a:xfrm>
          <a:prstGeom prst="rect">
            <a:avLst/>
          </a:prstGeom>
          <a:solidFill>
            <a:srgbClr val="FFCC00"/>
          </a:solidFill>
          <a:ln>
            <a:noFill/>
          </a:ln>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000" i="1" smtClean="0"/>
              <a:t>Lịch sử phát triển </a:t>
            </a:r>
            <a:endParaRPr lang="en-US" sz="2000" i="1"/>
          </a:p>
        </p:txBody>
      </p:sp>
    </p:spTree>
    <p:extLst>
      <p:ext uri="{BB962C8B-B14F-4D97-AF65-F5344CB8AC3E}">
        <p14:creationId xmlns:p14="http://schemas.microsoft.com/office/powerpoint/2010/main" val="41450998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1295400" y="657225"/>
            <a:ext cx="7772400" cy="638175"/>
          </a:xfrm>
        </p:spPr>
        <p:txBody>
          <a:bodyPr/>
          <a:lstStyle/>
          <a:p>
            <a:pPr eaLnBrk="1" hangingPunct="1">
              <a:buFont typeface="Wingdings 2" pitchFamily="18" charset="2"/>
              <a:buNone/>
            </a:pPr>
            <a:r>
              <a:rPr lang="en-US" smtClean="0"/>
              <a:t>3.1. Nguyên lý chung</a:t>
            </a:r>
          </a:p>
        </p:txBody>
      </p:sp>
      <p:sp>
        <p:nvSpPr>
          <p:cNvPr id="7" name="Title 1"/>
          <p:cNvSpPr>
            <a:spLocks noGrp="1"/>
          </p:cNvSpPr>
          <p:nvPr>
            <p:ph type="title"/>
          </p:nvPr>
        </p:nvSpPr>
        <p:spPr>
          <a:xfrm>
            <a:off x="923925" y="76200"/>
            <a:ext cx="8143875" cy="457200"/>
          </a:xfrm>
        </p:spPr>
        <p:txBody>
          <a:bodyPr/>
          <a:lstStyle/>
          <a:p>
            <a:pPr eaLnBrk="1" hangingPunct="1">
              <a:defRPr/>
            </a:pPr>
            <a:r>
              <a:rPr lang="en-US" smtClean="0"/>
              <a:t>3. Thao tác kết nối dữ liệu </a:t>
            </a:r>
            <a:endParaRPr lang="en-US"/>
          </a:p>
        </p:txBody>
      </p:sp>
      <p:sp>
        <p:nvSpPr>
          <p:cNvPr id="5" name="Content Placeholder 2"/>
          <p:cNvSpPr txBox="1">
            <a:spLocks/>
          </p:cNvSpPr>
          <p:nvPr/>
        </p:nvSpPr>
        <p:spPr bwMode="auto">
          <a:xfrm>
            <a:off x="1219200" y="1219200"/>
            <a:ext cx="7734300" cy="5638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65125" indent="-282575" algn="just"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Arial" charset="0"/>
                <a:ea typeface="+mn-ea"/>
                <a:cs typeface="+mn-cs"/>
              </a:defRPr>
            </a:lvl1pPr>
            <a:lvl2pPr marL="639763" indent="-236538" algn="just" rtl="0" eaLnBrk="0" fontAlgn="base" hangingPunct="0">
              <a:spcBef>
                <a:spcPts val="550"/>
              </a:spcBef>
              <a:spcAft>
                <a:spcPct val="0"/>
              </a:spcAft>
              <a:buClr>
                <a:schemeClr val="accent1"/>
              </a:buClr>
              <a:buFont typeface="Verdana" pitchFamily="34" charset="0"/>
              <a:buChar char="◦"/>
              <a:defRPr sz="2800" kern="1200">
                <a:solidFill>
                  <a:schemeClr val="tx1"/>
                </a:solidFill>
                <a:latin typeface="Arial" charset="0"/>
                <a:ea typeface="+mn-ea"/>
                <a:cs typeface="+mn-cs"/>
              </a:defRPr>
            </a:lvl2pPr>
            <a:lvl3pPr marL="885825" indent="-228600" algn="just"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Arial" charset="0"/>
                <a:ea typeface="+mn-ea"/>
                <a:cs typeface="+mn-cs"/>
              </a:defRPr>
            </a:lvl3pPr>
            <a:lvl4pPr marL="1096963" indent="-173038" algn="just"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Arial" charset="0"/>
                <a:ea typeface="+mn-ea"/>
                <a:cs typeface="+mn-cs"/>
              </a:defRPr>
            </a:lvl4pPr>
            <a:lvl5pPr marL="1296988" indent="-182563" algn="just"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Arial" charset="0"/>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508000" indent="-325438" eaLnBrk="1" hangingPunct="1">
              <a:lnSpc>
                <a:spcPct val="150000"/>
              </a:lnSpc>
              <a:spcBef>
                <a:spcPts val="0"/>
              </a:spcBef>
              <a:spcAft>
                <a:spcPts val="0"/>
              </a:spcAft>
            </a:pPr>
            <a:r>
              <a:rPr lang="en-US" sz="3000" smtClean="0">
                <a:sym typeface="Wingdings" pitchFamily="2" charset="2"/>
              </a:rPr>
              <a:t>Tóm lại “Nguyên lý chung”</a:t>
            </a:r>
          </a:p>
          <a:p>
            <a:pPr marL="180975" indent="558800" eaLnBrk="1" hangingPunct="1">
              <a:lnSpc>
                <a:spcPct val="150000"/>
              </a:lnSpc>
              <a:spcBef>
                <a:spcPts val="0"/>
              </a:spcBef>
              <a:spcAft>
                <a:spcPts val="0"/>
              </a:spcAft>
              <a:buNone/>
            </a:pPr>
            <a:r>
              <a:rPr lang="en-US" sz="3000" smtClean="0">
                <a:sym typeface="Wingdings" pitchFamily="2" charset="2"/>
              </a:rPr>
              <a:t>Quá trình kết nối cơ sở dữ liệu gồm:</a:t>
            </a:r>
          </a:p>
          <a:p>
            <a:pPr marL="782638" lvl="1" indent="-325438" eaLnBrk="1" hangingPunct="1">
              <a:lnSpc>
                <a:spcPct val="150000"/>
              </a:lnSpc>
              <a:spcBef>
                <a:spcPts val="0"/>
              </a:spcBef>
              <a:spcAft>
                <a:spcPts val="0"/>
              </a:spcAft>
            </a:pPr>
            <a:r>
              <a:rPr lang="en-US" sz="3000">
                <a:sym typeface="Wingdings" pitchFamily="2" charset="2"/>
              </a:rPr>
              <a:t>B1: Tạo kết nối đến </a:t>
            </a:r>
            <a:r>
              <a:rPr lang="en-US" sz="3000" smtClean="0">
                <a:sym typeface="Wingdings" pitchFamily="2" charset="2"/>
              </a:rPr>
              <a:t>cơ sở dữ liệu.</a:t>
            </a:r>
            <a:endParaRPr lang="en-US" sz="3000">
              <a:sym typeface="Wingdings" pitchFamily="2" charset="2"/>
            </a:endParaRPr>
          </a:p>
          <a:p>
            <a:pPr marL="782638" lvl="1" indent="-325438" eaLnBrk="1" hangingPunct="1">
              <a:lnSpc>
                <a:spcPct val="150000"/>
              </a:lnSpc>
              <a:spcBef>
                <a:spcPts val="0"/>
              </a:spcBef>
              <a:spcAft>
                <a:spcPts val="0"/>
              </a:spcAft>
            </a:pPr>
            <a:r>
              <a:rPr lang="en-US" sz="3000">
                <a:sym typeface="Wingdings" pitchFamily="2" charset="2"/>
              </a:rPr>
              <a:t>B2: Tạo đối tượng để thao tác  lên </a:t>
            </a:r>
            <a:r>
              <a:rPr lang="en-US" sz="3000" smtClean="0">
                <a:sym typeface="Wingdings" pitchFamily="2" charset="2"/>
              </a:rPr>
              <a:t>cơ </a:t>
            </a:r>
            <a:br>
              <a:rPr lang="en-US" sz="3000" smtClean="0">
                <a:sym typeface="Wingdings" pitchFamily="2" charset="2"/>
              </a:rPr>
            </a:br>
            <a:r>
              <a:rPr lang="en-US" sz="3000" smtClean="0">
                <a:sym typeface="Wingdings" pitchFamily="2" charset="2"/>
              </a:rPr>
              <a:t>       sở dữ liệu.</a:t>
            </a:r>
            <a:endParaRPr lang="en-US" sz="3000">
              <a:sym typeface="Wingdings" pitchFamily="2" charset="2"/>
            </a:endParaRPr>
          </a:p>
          <a:p>
            <a:pPr marL="782638" lvl="1" indent="-325438" eaLnBrk="1" hangingPunct="1">
              <a:lnSpc>
                <a:spcPct val="150000"/>
              </a:lnSpc>
              <a:spcBef>
                <a:spcPts val="0"/>
              </a:spcBef>
              <a:spcAft>
                <a:spcPts val="0"/>
              </a:spcAft>
            </a:pPr>
            <a:r>
              <a:rPr lang="en-US" sz="3000">
                <a:sym typeface="Wingdings" pitchFamily="2" charset="2"/>
              </a:rPr>
              <a:t>B3: Thao tác lên </a:t>
            </a:r>
            <a:r>
              <a:rPr lang="en-US" sz="3000" smtClean="0">
                <a:sym typeface="Wingdings" pitchFamily="2" charset="2"/>
              </a:rPr>
              <a:t>cơ sở dữ liệu.</a:t>
            </a:r>
            <a:endParaRPr lang="en-US" sz="3000">
              <a:sym typeface="Wingdings" pitchFamily="2" charset="2"/>
            </a:endParaRPr>
          </a:p>
          <a:p>
            <a:pPr marL="782638" lvl="1" indent="-325438" eaLnBrk="1" hangingPunct="1">
              <a:lnSpc>
                <a:spcPct val="150000"/>
              </a:lnSpc>
              <a:spcBef>
                <a:spcPts val="0"/>
              </a:spcBef>
              <a:spcAft>
                <a:spcPts val="0"/>
              </a:spcAft>
            </a:pPr>
            <a:r>
              <a:rPr lang="en-US" sz="3000">
                <a:sym typeface="Wingdings" pitchFamily="2" charset="2"/>
              </a:rPr>
              <a:t>B4: Hiển thị dữ liệu.</a:t>
            </a:r>
            <a:endParaRPr lang="en-US" sz="3000"/>
          </a:p>
        </p:txBody>
      </p:sp>
    </p:spTree>
    <p:extLst>
      <p:ext uri="{BB962C8B-B14F-4D97-AF65-F5344CB8AC3E}">
        <p14:creationId xmlns:p14="http://schemas.microsoft.com/office/powerpoint/2010/main" val="1116694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fade">
                                      <p:cBhvr>
                                        <p:cTn id="12" dur="500"/>
                                        <p:tgtEl>
                                          <p:spTgt spid="5">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fade">
                                      <p:cBhvr>
                                        <p:cTn id="17" dur="500"/>
                                        <p:tgtEl>
                                          <p:spTgt spid="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5" end="5"/>
                                            </p:txEl>
                                          </p:spTgt>
                                        </p:tgtEl>
                                        <p:attrNameLst>
                                          <p:attrName>style.visibility</p:attrName>
                                        </p:attrNameLst>
                                      </p:cBhvr>
                                      <p:to>
                                        <p:strVal val="visible"/>
                                      </p:to>
                                    </p:set>
                                    <p:animEffect transition="in" filter="fade">
                                      <p:cBhvr>
                                        <p:cTn id="2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1295400" y="657225"/>
            <a:ext cx="7772400" cy="638175"/>
          </a:xfrm>
        </p:spPr>
        <p:txBody>
          <a:bodyPr/>
          <a:lstStyle/>
          <a:p>
            <a:pPr eaLnBrk="1" hangingPunct="1">
              <a:buFont typeface="Wingdings 2" pitchFamily="18" charset="2"/>
              <a:buNone/>
            </a:pPr>
            <a:r>
              <a:rPr lang="en-US" smtClean="0"/>
              <a:t>3.2. Câu lệnh kết nối</a:t>
            </a:r>
          </a:p>
        </p:txBody>
      </p:sp>
      <p:sp>
        <p:nvSpPr>
          <p:cNvPr id="7" name="Title 1"/>
          <p:cNvSpPr>
            <a:spLocks noGrp="1"/>
          </p:cNvSpPr>
          <p:nvPr>
            <p:ph type="title"/>
          </p:nvPr>
        </p:nvSpPr>
        <p:spPr>
          <a:xfrm>
            <a:off x="923925" y="76200"/>
            <a:ext cx="8143875" cy="457200"/>
          </a:xfrm>
        </p:spPr>
        <p:txBody>
          <a:bodyPr/>
          <a:lstStyle/>
          <a:p>
            <a:pPr eaLnBrk="1" hangingPunct="1">
              <a:defRPr/>
            </a:pPr>
            <a:r>
              <a:rPr lang="en-US" smtClean="0"/>
              <a:t>3</a:t>
            </a:r>
            <a:r>
              <a:rPr lang="en-US"/>
              <a:t>.</a:t>
            </a:r>
            <a:r>
              <a:rPr lang="en-US" smtClean="0"/>
              <a:t> Thao tác kết nối dữ liệu </a:t>
            </a:r>
            <a:endParaRPr lang="en-US"/>
          </a:p>
        </p:txBody>
      </p:sp>
      <p:pic>
        <p:nvPicPr>
          <p:cNvPr id="8"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2773" t="11656" r="23109" b="8185"/>
          <a:stretch/>
        </p:blipFill>
        <p:spPr bwMode="auto">
          <a:xfrm>
            <a:off x="1143000" y="1504890"/>
            <a:ext cx="5791200" cy="5200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3" name="Group 12"/>
          <p:cNvGrpSpPr/>
          <p:nvPr/>
        </p:nvGrpSpPr>
        <p:grpSpPr>
          <a:xfrm>
            <a:off x="5410200" y="914400"/>
            <a:ext cx="3518646" cy="2228910"/>
            <a:chOff x="5562601" y="1352490"/>
            <a:chExt cx="3518646" cy="2228910"/>
          </a:xfrm>
        </p:grpSpPr>
        <p:sp>
          <p:nvSpPr>
            <p:cNvPr id="14" name="Text Box 5"/>
            <p:cNvSpPr txBox="1">
              <a:spLocks noChangeArrowheads="1"/>
            </p:cNvSpPr>
            <p:nvPr/>
          </p:nvSpPr>
          <p:spPr bwMode="auto">
            <a:xfrm>
              <a:off x="6324601" y="1352490"/>
              <a:ext cx="2756646" cy="400110"/>
            </a:xfrm>
            <a:prstGeom prst="rect">
              <a:avLst/>
            </a:prstGeom>
            <a:solidFill>
              <a:srgbClr val="FFFF00"/>
            </a:solidFill>
            <a:ln w="9525">
              <a:noFill/>
              <a:miter lim="800000"/>
              <a:headEnd/>
              <a:tailEnd/>
            </a:ln>
          </p:spPr>
          <p:txBody>
            <a:bodyPr wrap="square">
              <a:spAutoFit/>
            </a:bodyPr>
            <a:lstStyle/>
            <a:p>
              <a:pPr algn="ctr"/>
              <a:r>
                <a:rPr lang="en-US" sz="2000" smtClean="0">
                  <a:solidFill>
                    <a:srgbClr val="FF0000"/>
                  </a:solidFill>
                </a:rPr>
                <a:t>grdDanhsachsanpham</a:t>
              </a:r>
              <a:endParaRPr lang="en-US" sz="2000" b="1">
                <a:solidFill>
                  <a:srgbClr val="FF0000"/>
                </a:solidFill>
              </a:endParaRPr>
            </a:p>
          </p:txBody>
        </p:sp>
        <p:cxnSp>
          <p:nvCxnSpPr>
            <p:cNvPr id="15" name="Straight Arrow Connector 14"/>
            <p:cNvCxnSpPr/>
            <p:nvPr/>
          </p:nvCxnSpPr>
          <p:spPr>
            <a:xfrm flipH="1">
              <a:off x="5562601" y="1752600"/>
              <a:ext cx="2241175" cy="182880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16" name="Group 15"/>
          <p:cNvGrpSpPr/>
          <p:nvPr/>
        </p:nvGrpSpPr>
        <p:grpSpPr>
          <a:xfrm>
            <a:off x="5410200" y="4572000"/>
            <a:ext cx="3298824" cy="2209800"/>
            <a:chOff x="5562601" y="4572000"/>
            <a:chExt cx="3298824" cy="2209800"/>
          </a:xfrm>
        </p:grpSpPr>
        <p:cxnSp>
          <p:nvCxnSpPr>
            <p:cNvPr id="17" name="Straight Arrow Connector 16"/>
            <p:cNvCxnSpPr/>
            <p:nvPr/>
          </p:nvCxnSpPr>
          <p:spPr>
            <a:xfrm flipH="1" flipV="1">
              <a:off x="5562601" y="4572000"/>
              <a:ext cx="2556163" cy="1314451"/>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8" name="Picture 2" descr="C:\Users\xuyen\Desktop\Untitled-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3400" y="4953000"/>
              <a:ext cx="708025" cy="18288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 name="Group 1"/>
          <p:cNvGrpSpPr/>
          <p:nvPr/>
        </p:nvGrpSpPr>
        <p:grpSpPr>
          <a:xfrm>
            <a:off x="5791200" y="2415475"/>
            <a:ext cx="3137646" cy="2080325"/>
            <a:chOff x="5791200" y="2415475"/>
            <a:chExt cx="3137646" cy="2080325"/>
          </a:xfrm>
        </p:grpSpPr>
        <p:grpSp>
          <p:nvGrpSpPr>
            <p:cNvPr id="10" name="Group 9"/>
            <p:cNvGrpSpPr/>
            <p:nvPr/>
          </p:nvGrpSpPr>
          <p:grpSpPr>
            <a:xfrm>
              <a:off x="5791200" y="2415475"/>
              <a:ext cx="3137646" cy="2080325"/>
              <a:chOff x="5943601" y="2286000"/>
              <a:chExt cx="3137646" cy="2080325"/>
            </a:xfrm>
          </p:grpSpPr>
          <p:sp>
            <p:nvSpPr>
              <p:cNvPr id="11" name="Flowchart: Magnetic Disk 10"/>
              <p:cNvSpPr/>
              <p:nvPr/>
            </p:nvSpPr>
            <p:spPr>
              <a:xfrm>
                <a:off x="7620000" y="2286000"/>
                <a:ext cx="1461247" cy="2080325"/>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b="1" smtClean="0">
                    <a:solidFill>
                      <a:schemeClr val="bg1"/>
                    </a:solidFill>
                  </a:rPr>
                  <a:t>Cơ sở dữ liệu</a:t>
                </a:r>
                <a:endParaRPr lang="en-US" sz="1200" b="1">
                  <a:solidFill>
                    <a:schemeClr val="bg1"/>
                  </a:solidFill>
                </a:endParaRPr>
              </a:p>
              <a:p>
                <a:pPr algn="ctr">
                  <a:defRPr/>
                </a:pPr>
                <a:r>
                  <a:rPr lang="en-US" sz="1600" b="1" smtClean="0">
                    <a:solidFill>
                      <a:schemeClr val="bg1"/>
                    </a:solidFill>
                  </a:rPr>
                  <a:t>“QLHH – </a:t>
                </a:r>
              </a:p>
              <a:p>
                <a:pPr algn="ctr">
                  <a:defRPr/>
                </a:pPr>
                <a:r>
                  <a:rPr lang="en-US" b="1" smtClean="0">
                    <a:solidFill>
                      <a:schemeClr val="bg1"/>
                    </a:solidFill>
                  </a:rPr>
                  <a:t>sanpham</a:t>
                </a:r>
                <a:r>
                  <a:rPr lang="en-US" sz="1600" b="1" smtClean="0">
                    <a:solidFill>
                      <a:schemeClr val="bg1"/>
                    </a:solidFill>
                  </a:rPr>
                  <a:t>”</a:t>
                </a:r>
                <a:endParaRPr lang="en-US" sz="1600" b="1">
                  <a:solidFill>
                    <a:schemeClr val="bg1"/>
                  </a:solidFill>
                </a:endParaRPr>
              </a:p>
            </p:txBody>
          </p:sp>
          <p:cxnSp>
            <p:nvCxnSpPr>
              <p:cNvPr id="12" name="Straight Arrow Connector 11"/>
              <p:cNvCxnSpPr>
                <a:stCxn id="11" idx="2"/>
              </p:cNvCxnSpPr>
              <p:nvPr/>
            </p:nvCxnSpPr>
            <p:spPr>
              <a:xfrm flipH="1">
                <a:off x="5943601" y="3326163"/>
                <a:ext cx="1676399" cy="354362"/>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19" name="Content Placeholder 2"/>
            <p:cNvSpPr txBox="1">
              <a:spLocks/>
            </p:cNvSpPr>
            <p:nvPr/>
          </p:nvSpPr>
          <p:spPr bwMode="auto">
            <a:xfrm>
              <a:off x="7661564" y="2574078"/>
              <a:ext cx="1101436" cy="6263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65125" indent="-282575" algn="just"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Arial" charset="0"/>
                  <a:ea typeface="+mn-ea"/>
                  <a:cs typeface="+mn-cs"/>
                </a:defRPr>
              </a:lvl1pPr>
              <a:lvl2pPr marL="639763" indent="-236538" algn="just" rtl="0" eaLnBrk="0" fontAlgn="base" hangingPunct="0">
                <a:spcBef>
                  <a:spcPts val="550"/>
                </a:spcBef>
                <a:spcAft>
                  <a:spcPct val="0"/>
                </a:spcAft>
                <a:buClr>
                  <a:schemeClr val="accent1"/>
                </a:buClr>
                <a:buFont typeface="Verdana" pitchFamily="34" charset="0"/>
                <a:buChar char="◦"/>
                <a:defRPr sz="2800" kern="1200">
                  <a:solidFill>
                    <a:schemeClr val="tx1"/>
                  </a:solidFill>
                  <a:latin typeface="Arial" charset="0"/>
                  <a:ea typeface="+mn-ea"/>
                  <a:cs typeface="+mn-cs"/>
                </a:defRPr>
              </a:lvl2pPr>
              <a:lvl3pPr marL="885825" indent="-228600" algn="just"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Arial" charset="0"/>
                  <a:ea typeface="+mn-ea"/>
                  <a:cs typeface="+mn-cs"/>
                </a:defRPr>
              </a:lvl3pPr>
              <a:lvl4pPr marL="1096963" indent="-173038" algn="just"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Arial" charset="0"/>
                  <a:ea typeface="+mn-ea"/>
                  <a:cs typeface="+mn-cs"/>
                </a:defRPr>
              </a:lvl4pPr>
              <a:lvl5pPr marL="1296988" indent="-182563" algn="just"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Arial" charset="0"/>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eaLnBrk="1" hangingPunct="1">
                <a:buFont typeface="Wingdings 2" pitchFamily="18" charset="2"/>
                <a:buNone/>
              </a:pPr>
              <a:r>
                <a:rPr lang="en-US" sz="2000" smtClean="0">
                  <a:solidFill>
                    <a:srgbClr val="FFFF00"/>
                  </a:solidFill>
                </a:rPr>
                <a:t>Access</a:t>
              </a:r>
            </a:p>
          </p:txBody>
        </p:sp>
      </p:grpSp>
    </p:spTree>
    <p:extLst>
      <p:ext uri="{BB962C8B-B14F-4D97-AF65-F5344CB8AC3E}">
        <p14:creationId xmlns:p14="http://schemas.microsoft.com/office/powerpoint/2010/main" val="1722218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6481" t="26042" r="21699" b="26705"/>
          <a:stretch/>
        </p:blipFill>
        <p:spPr bwMode="auto">
          <a:xfrm>
            <a:off x="0" y="0"/>
            <a:ext cx="914399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9"/>
          <p:cNvSpPr>
            <a:spLocks noChangeArrowheads="1"/>
          </p:cNvSpPr>
          <p:nvPr/>
        </p:nvSpPr>
        <p:spPr bwMode="auto">
          <a:xfrm>
            <a:off x="152400" y="5562600"/>
            <a:ext cx="8839200" cy="1066800"/>
          </a:xfrm>
          <a:prstGeom prst="rect">
            <a:avLst/>
          </a:prstGeom>
          <a:noFill/>
          <a:ln w="57150">
            <a:solidFill>
              <a:srgbClr val="FF3300"/>
            </a:solidFill>
            <a:miter lim="800000"/>
            <a:headEnd/>
            <a:tailEnd/>
          </a:ln>
        </p:spPr>
        <p:txBody>
          <a:bodyPr wrap="none" anchor="ctr"/>
          <a:lstStyle/>
          <a:p>
            <a:pPr algn="ctr"/>
            <a:endParaRPr lang="en-US">
              <a:solidFill>
                <a:srgbClr val="FF3300"/>
              </a:solidFill>
            </a:endParaRPr>
          </a:p>
        </p:txBody>
      </p:sp>
      <p:sp>
        <p:nvSpPr>
          <p:cNvPr id="144391" name="Rectangle 7"/>
          <p:cNvSpPr>
            <a:spLocks noChangeArrowheads="1"/>
          </p:cNvSpPr>
          <p:nvPr/>
        </p:nvSpPr>
        <p:spPr bwMode="auto">
          <a:xfrm>
            <a:off x="152400" y="0"/>
            <a:ext cx="8839200" cy="1676400"/>
          </a:xfrm>
          <a:prstGeom prst="rect">
            <a:avLst/>
          </a:prstGeom>
          <a:noFill/>
          <a:ln w="57150">
            <a:solidFill>
              <a:srgbClr val="FF3300"/>
            </a:solidFill>
            <a:miter lim="800000"/>
            <a:headEnd/>
            <a:tailEnd/>
          </a:ln>
        </p:spPr>
        <p:txBody>
          <a:bodyPr wrap="none" anchor="ctr"/>
          <a:lstStyle/>
          <a:p>
            <a:pPr algn="ctr"/>
            <a:endParaRPr lang="en-US">
              <a:solidFill>
                <a:srgbClr val="FF3300"/>
              </a:solidFill>
            </a:endParaRPr>
          </a:p>
        </p:txBody>
      </p:sp>
      <p:sp>
        <p:nvSpPr>
          <p:cNvPr id="144392" name="Rectangle 8"/>
          <p:cNvSpPr>
            <a:spLocks noChangeArrowheads="1"/>
          </p:cNvSpPr>
          <p:nvPr/>
        </p:nvSpPr>
        <p:spPr bwMode="auto">
          <a:xfrm>
            <a:off x="152400" y="1905000"/>
            <a:ext cx="8839200" cy="1550796"/>
          </a:xfrm>
          <a:prstGeom prst="rect">
            <a:avLst/>
          </a:prstGeom>
          <a:noFill/>
          <a:ln w="57150">
            <a:solidFill>
              <a:srgbClr val="FF3300"/>
            </a:solidFill>
            <a:miter lim="800000"/>
            <a:headEnd/>
            <a:tailEnd/>
          </a:ln>
        </p:spPr>
        <p:txBody>
          <a:bodyPr wrap="none" anchor="ctr"/>
          <a:lstStyle/>
          <a:p>
            <a:pPr algn="ctr"/>
            <a:endParaRPr lang="en-US">
              <a:solidFill>
                <a:srgbClr val="FF3300"/>
              </a:solidFill>
            </a:endParaRPr>
          </a:p>
        </p:txBody>
      </p:sp>
      <p:sp>
        <p:nvSpPr>
          <p:cNvPr id="144393" name="Rectangle 9"/>
          <p:cNvSpPr>
            <a:spLocks noChangeArrowheads="1"/>
          </p:cNvSpPr>
          <p:nvPr/>
        </p:nvSpPr>
        <p:spPr bwMode="auto">
          <a:xfrm>
            <a:off x="152400" y="3733800"/>
            <a:ext cx="8839200" cy="1524000"/>
          </a:xfrm>
          <a:prstGeom prst="rect">
            <a:avLst/>
          </a:prstGeom>
          <a:noFill/>
          <a:ln w="57150">
            <a:solidFill>
              <a:srgbClr val="FF3300"/>
            </a:solidFill>
            <a:miter lim="800000"/>
            <a:headEnd/>
            <a:tailEnd/>
          </a:ln>
        </p:spPr>
        <p:txBody>
          <a:bodyPr wrap="none" anchor="ctr"/>
          <a:lstStyle/>
          <a:p>
            <a:pPr algn="ctr"/>
            <a:endParaRPr lang="en-US">
              <a:solidFill>
                <a:srgbClr val="FF3300"/>
              </a:solidFill>
            </a:endParaRPr>
          </a:p>
        </p:txBody>
      </p:sp>
      <p:sp>
        <p:nvSpPr>
          <p:cNvPr id="9" name="Text Box 5"/>
          <p:cNvSpPr txBox="1">
            <a:spLocks noChangeArrowheads="1"/>
          </p:cNvSpPr>
          <p:nvPr/>
        </p:nvSpPr>
        <p:spPr bwMode="auto">
          <a:xfrm>
            <a:off x="5791200" y="4948535"/>
            <a:ext cx="3200400" cy="461665"/>
          </a:xfrm>
          <a:prstGeom prst="rect">
            <a:avLst/>
          </a:prstGeom>
          <a:solidFill>
            <a:srgbClr val="FFFF00"/>
          </a:solidFill>
          <a:ln w="9525">
            <a:noFill/>
            <a:miter lim="800000"/>
            <a:headEnd/>
            <a:tailEnd/>
          </a:ln>
        </p:spPr>
        <p:txBody>
          <a:bodyPr wrap="square">
            <a:spAutoFit/>
          </a:bodyPr>
          <a:lstStyle/>
          <a:p>
            <a:pPr marL="0" lvl="1" eaLnBrk="1" hangingPunct="1">
              <a:spcBef>
                <a:spcPts val="0"/>
              </a:spcBef>
              <a:spcAft>
                <a:spcPts val="0"/>
              </a:spcAft>
            </a:pPr>
            <a:r>
              <a:rPr lang="en-US" sz="2400">
                <a:sym typeface="Wingdings" pitchFamily="2" charset="2"/>
              </a:rPr>
              <a:t>B3: Thao tác lên csdl.</a:t>
            </a:r>
          </a:p>
        </p:txBody>
      </p:sp>
      <p:sp>
        <p:nvSpPr>
          <p:cNvPr id="10" name="Text Box 5"/>
          <p:cNvSpPr txBox="1">
            <a:spLocks noChangeArrowheads="1"/>
          </p:cNvSpPr>
          <p:nvPr/>
        </p:nvSpPr>
        <p:spPr bwMode="auto">
          <a:xfrm>
            <a:off x="5334000" y="1443335"/>
            <a:ext cx="3657600" cy="461665"/>
          </a:xfrm>
          <a:prstGeom prst="rect">
            <a:avLst/>
          </a:prstGeom>
          <a:solidFill>
            <a:srgbClr val="FFFF00"/>
          </a:solidFill>
          <a:ln w="9525">
            <a:noFill/>
            <a:miter lim="800000"/>
            <a:headEnd/>
            <a:tailEnd/>
          </a:ln>
        </p:spPr>
        <p:txBody>
          <a:bodyPr wrap="square">
            <a:spAutoFit/>
          </a:bodyPr>
          <a:lstStyle/>
          <a:p>
            <a:pPr marL="0" lvl="1"/>
            <a:r>
              <a:rPr lang="en-US" sz="2400" smtClean="0">
                <a:sym typeface="Wingdings" pitchFamily="2" charset="2"/>
              </a:rPr>
              <a:t>B1</a:t>
            </a:r>
            <a:r>
              <a:rPr lang="en-US" sz="2400">
                <a:sym typeface="Wingdings" pitchFamily="2" charset="2"/>
              </a:rPr>
              <a:t>: Tạo kết nối đến </a:t>
            </a:r>
            <a:r>
              <a:rPr lang="en-US" sz="2400" smtClean="0">
                <a:sym typeface="Wingdings" pitchFamily="2" charset="2"/>
              </a:rPr>
              <a:t>csdl</a:t>
            </a:r>
            <a:endParaRPr lang="en-US" sz="2400">
              <a:sym typeface="Wingdings" pitchFamily="2" charset="2"/>
            </a:endParaRPr>
          </a:p>
        </p:txBody>
      </p:sp>
      <p:sp>
        <p:nvSpPr>
          <p:cNvPr id="11" name="Text Box 5"/>
          <p:cNvSpPr txBox="1">
            <a:spLocks noChangeArrowheads="1"/>
          </p:cNvSpPr>
          <p:nvPr/>
        </p:nvSpPr>
        <p:spPr bwMode="auto">
          <a:xfrm>
            <a:off x="3352801" y="3272135"/>
            <a:ext cx="5638799" cy="461665"/>
          </a:xfrm>
          <a:prstGeom prst="rect">
            <a:avLst/>
          </a:prstGeom>
          <a:solidFill>
            <a:srgbClr val="FFFF00"/>
          </a:solidFill>
          <a:ln w="9525">
            <a:noFill/>
            <a:miter lim="800000"/>
            <a:headEnd/>
            <a:tailEnd/>
          </a:ln>
        </p:spPr>
        <p:txBody>
          <a:bodyPr wrap="square">
            <a:spAutoFit/>
          </a:bodyPr>
          <a:lstStyle/>
          <a:p>
            <a:pPr marL="0" lvl="1" eaLnBrk="1" hangingPunct="1">
              <a:spcBef>
                <a:spcPts val="0"/>
              </a:spcBef>
              <a:spcAft>
                <a:spcPts val="0"/>
              </a:spcAft>
            </a:pPr>
            <a:r>
              <a:rPr lang="en-US" sz="2400">
                <a:sym typeface="Wingdings" pitchFamily="2" charset="2"/>
              </a:rPr>
              <a:t>B2: Tạo đối tượng để thao tác  lên csdl.</a:t>
            </a:r>
          </a:p>
        </p:txBody>
      </p:sp>
      <p:sp>
        <p:nvSpPr>
          <p:cNvPr id="13" name="Text Box 5"/>
          <p:cNvSpPr txBox="1">
            <a:spLocks noChangeArrowheads="1"/>
          </p:cNvSpPr>
          <p:nvPr/>
        </p:nvSpPr>
        <p:spPr bwMode="auto">
          <a:xfrm>
            <a:off x="5791200" y="6172200"/>
            <a:ext cx="3200400" cy="461665"/>
          </a:xfrm>
          <a:prstGeom prst="rect">
            <a:avLst/>
          </a:prstGeom>
          <a:solidFill>
            <a:srgbClr val="FFFF00"/>
          </a:solidFill>
          <a:ln w="9525">
            <a:noFill/>
            <a:miter lim="800000"/>
            <a:headEnd/>
            <a:tailEnd/>
          </a:ln>
        </p:spPr>
        <p:txBody>
          <a:bodyPr wrap="square">
            <a:spAutoFit/>
          </a:bodyPr>
          <a:lstStyle/>
          <a:p>
            <a:pPr marL="0" lvl="1" eaLnBrk="1" hangingPunct="1">
              <a:spcBef>
                <a:spcPts val="0"/>
              </a:spcBef>
              <a:spcAft>
                <a:spcPts val="0"/>
              </a:spcAft>
            </a:pPr>
            <a:r>
              <a:rPr lang="en-US" sz="2400" smtClean="0">
                <a:solidFill>
                  <a:srgbClr val="FF0000"/>
                </a:solidFill>
                <a:sym typeface="Wingdings" pitchFamily="2" charset="2"/>
              </a:rPr>
              <a:t>B4: Hiển thị dữ liệu</a:t>
            </a:r>
            <a:endParaRPr lang="en-US" sz="2400">
              <a:solidFill>
                <a:srgbClr val="FF0000"/>
              </a:solidFill>
              <a:sym typeface="Wingdings" pitchFamily="2" charset="2"/>
            </a:endParaRPr>
          </a:p>
        </p:txBody>
      </p:sp>
    </p:spTree>
    <p:extLst>
      <p:ext uri="{BB962C8B-B14F-4D97-AF65-F5344CB8AC3E}">
        <p14:creationId xmlns:p14="http://schemas.microsoft.com/office/powerpoint/2010/main" val="3566531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1384" t="11579" r="21283" b="12501"/>
          <a:stretch/>
        </p:blipFill>
        <p:spPr bwMode="auto">
          <a:xfrm>
            <a:off x="1066800" y="1981200"/>
            <a:ext cx="6248400" cy="472948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9"/>
          <p:cNvSpPr>
            <a:spLocks noChangeArrowheads="1"/>
          </p:cNvSpPr>
          <p:nvPr/>
        </p:nvSpPr>
        <p:spPr bwMode="auto">
          <a:xfrm>
            <a:off x="2514600" y="3581400"/>
            <a:ext cx="4495800" cy="2514600"/>
          </a:xfrm>
          <a:prstGeom prst="rect">
            <a:avLst/>
          </a:prstGeom>
          <a:noFill/>
          <a:ln w="57150">
            <a:solidFill>
              <a:srgbClr val="FF3300"/>
            </a:solidFill>
            <a:miter lim="800000"/>
            <a:headEnd/>
            <a:tailEnd/>
          </a:ln>
        </p:spPr>
        <p:txBody>
          <a:bodyPr wrap="none" anchor="ctr"/>
          <a:lstStyle/>
          <a:p>
            <a:pPr algn="ctr"/>
            <a:endParaRPr lang="en-US">
              <a:solidFill>
                <a:srgbClr val="FF3300"/>
              </a:solidFill>
            </a:endParaRPr>
          </a:p>
        </p:txBody>
      </p:sp>
      <p:grpSp>
        <p:nvGrpSpPr>
          <p:cNvPr id="21" name="Group 20"/>
          <p:cNvGrpSpPr/>
          <p:nvPr/>
        </p:nvGrpSpPr>
        <p:grpSpPr>
          <a:xfrm>
            <a:off x="6324601" y="1352490"/>
            <a:ext cx="2756646" cy="2228910"/>
            <a:chOff x="6324601" y="1352490"/>
            <a:chExt cx="2756646" cy="2228910"/>
          </a:xfrm>
        </p:grpSpPr>
        <p:sp>
          <p:nvSpPr>
            <p:cNvPr id="23" name="Text Box 5"/>
            <p:cNvSpPr txBox="1">
              <a:spLocks noChangeArrowheads="1"/>
            </p:cNvSpPr>
            <p:nvPr/>
          </p:nvSpPr>
          <p:spPr bwMode="auto">
            <a:xfrm>
              <a:off x="6324601" y="1352490"/>
              <a:ext cx="2756646" cy="400110"/>
            </a:xfrm>
            <a:prstGeom prst="rect">
              <a:avLst/>
            </a:prstGeom>
            <a:solidFill>
              <a:srgbClr val="FFFF00"/>
            </a:solidFill>
            <a:ln w="9525">
              <a:noFill/>
              <a:miter lim="800000"/>
              <a:headEnd/>
              <a:tailEnd/>
            </a:ln>
          </p:spPr>
          <p:txBody>
            <a:bodyPr wrap="square">
              <a:spAutoFit/>
            </a:bodyPr>
            <a:lstStyle/>
            <a:p>
              <a:pPr algn="ctr"/>
              <a:r>
                <a:rPr lang="en-US" sz="2000" smtClean="0">
                  <a:solidFill>
                    <a:srgbClr val="FF0000"/>
                  </a:solidFill>
                </a:rPr>
                <a:t>grdDanhsachmonhoc</a:t>
              </a:r>
              <a:endParaRPr lang="en-US" sz="2000" b="1">
                <a:solidFill>
                  <a:srgbClr val="FF0000"/>
                </a:solidFill>
              </a:endParaRPr>
            </a:p>
          </p:txBody>
        </p:sp>
        <p:cxnSp>
          <p:nvCxnSpPr>
            <p:cNvPr id="20" name="Straight Arrow Connector 19"/>
            <p:cNvCxnSpPr/>
            <p:nvPr/>
          </p:nvCxnSpPr>
          <p:spPr>
            <a:xfrm flipH="1">
              <a:off x="7010400" y="1752600"/>
              <a:ext cx="793376" cy="182880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2" name="Group 1"/>
          <p:cNvGrpSpPr/>
          <p:nvPr/>
        </p:nvGrpSpPr>
        <p:grpSpPr>
          <a:xfrm>
            <a:off x="7010402" y="4953000"/>
            <a:ext cx="1851023" cy="1828800"/>
            <a:chOff x="7010402" y="4953000"/>
            <a:chExt cx="1851023" cy="1828800"/>
          </a:xfrm>
        </p:grpSpPr>
        <p:cxnSp>
          <p:nvCxnSpPr>
            <p:cNvPr id="16" name="Straight Arrow Connector 15"/>
            <p:cNvCxnSpPr/>
            <p:nvPr/>
          </p:nvCxnSpPr>
          <p:spPr>
            <a:xfrm flipH="1" flipV="1">
              <a:off x="7010402" y="5268597"/>
              <a:ext cx="1108362" cy="617854"/>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6626" name="Picture 2" descr="C:\Users\xuyen\Desktop\Untitled-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3400" y="4953000"/>
              <a:ext cx="708025" cy="1828800"/>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Title 1"/>
          <p:cNvSpPr>
            <a:spLocks noGrp="1"/>
          </p:cNvSpPr>
          <p:nvPr>
            <p:ph type="title"/>
          </p:nvPr>
        </p:nvSpPr>
        <p:spPr>
          <a:xfrm>
            <a:off x="923925" y="76200"/>
            <a:ext cx="8143875" cy="457200"/>
          </a:xfrm>
        </p:spPr>
        <p:txBody>
          <a:bodyPr/>
          <a:lstStyle/>
          <a:p>
            <a:pPr eaLnBrk="1" hangingPunct="1">
              <a:defRPr/>
            </a:pPr>
            <a:r>
              <a:rPr lang="en-US" smtClean="0"/>
              <a:t>3</a:t>
            </a:r>
            <a:r>
              <a:rPr lang="en-US"/>
              <a:t>.</a:t>
            </a:r>
            <a:r>
              <a:rPr lang="en-US" smtClean="0"/>
              <a:t> Thao tác kết nối dữ liệu </a:t>
            </a:r>
            <a:endParaRPr lang="en-US"/>
          </a:p>
        </p:txBody>
      </p:sp>
      <p:grpSp>
        <p:nvGrpSpPr>
          <p:cNvPr id="4" name="Group 3"/>
          <p:cNvGrpSpPr/>
          <p:nvPr/>
        </p:nvGrpSpPr>
        <p:grpSpPr>
          <a:xfrm>
            <a:off x="7010400" y="2415475"/>
            <a:ext cx="2070847" cy="2080325"/>
            <a:chOff x="7010400" y="2415475"/>
            <a:chExt cx="2070847" cy="2080325"/>
          </a:xfrm>
        </p:grpSpPr>
        <p:grpSp>
          <p:nvGrpSpPr>
            <p:cNvPr id="18" name="Group 17"/>
            <p:cNvGrpSpPr/>
            <p:nvPr/>
          </p:nvGrpSpPr>
          <p:grpSpPr>
            <a:xfrm>
              <a:off x="7010400" y="2415475"/>
              <a:ext cx="2070847" cy="2080325"/>
              <a:chOff x="7010400" y="2286000"/>
              <a:chExt cx="2070847" cy="2080325"/>
            </a:xfrm>
          </p:grpSpPr>
          <p:sp>
            <p:nvSpPr>
              <p:cNvPr id="14" name="Flowchart: Magnetic Disk 13"/>
              <p:cNvSpPr/>
              <p:nvPr/>
            </p:nvSpPr>
            <p:spPr>
              <a:xfrm>
                <a:off x="7620000" y="2286000"/>
                <a:ext cx="1461247" cy="2080325"/>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b="1" smtClean="0">
                  <a:solidFill>
                    <a:schemeClr val="bg1"/>
                  </a:solidFill>
                </a:endParaRPr>
              </a:p>
              <a:p>
                <a:pPr algn="ctr">
                  <a:defRPr/>
                </a:pPr>
                <a:r>
                  <a:rPr lang="en-US" sz="1400" b="1" smtClean="0">
                    <a:solidFill>
                      <a:schemeClr val="bg1"/>
                    </a:solidFill>
                  </a:rPr>
                  <a:t>Cơ sở dữ liệu</a:t>
                </a:r>
                <a:endParaRPr lang="en-US" sz="1400" b="1">
                  <a:solidFill>
                    <a:schemeClr val="bg1"/>
                  </a:solidFill>
                </a:endParaRPr>
              </a:p>
              <a:p>
                <a:pPr algn="ctr">
                  <a:defRPr/>
                </a:pPr>
                <a:r>
                  <a:rPr lang="en-US" sz="1600" b="1" smtClean="0">
                    <a:solidFill>
                      <a:schemeClr val="bg1"/>
                    </a:solidFill>
                  </a:rPr>
                  <a:t>“QLSV – </a:t>
                </a:r>
              </a:p>
              <a:p>
                <a:pPr algn="ctr">
                  <a:defRPr/>
                </a:pPr>
                <a:r>
                  <a:rPr lang="en-US" sz="1600" b="1" smtClean="0">
                    <a:solidFill>
                      <a:schemeClr val="bg1"/>
                    </a:solidFill>
                  </a:rPr>
                  <a:t>MONHOC”</a:t>
                </a:r>
                <a:endParaRPr lang="en-US" sz="1600" b="1">
                  <a:solidFill>
                    <a:schemeClr val="bg1"/>
                  </a:solidFill>
                </a:endParaRPr>
              </a:p>
            </p:txBody>
          </p:sp>
          <p:cxnSp>
            <p:nvCxnSpPr>
              <p:cNvPr id="3" name="Straight Arrow Connector 2"/>
              <p:cNvCxnSpPr>
                <a:stCxn id="14" idx="2"/>
              </p:cNvCxnSpPr>
              <p:nvPr/>
            </p:nvCxnSpPr>
            <p:spPr>
              <a:xfrm flipH="1">
                <a:off x="7010400" y="3326163"/>
                <a:ext cx="609600" cy="101977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15" name="Content Placeholder 2"/>
            <p:cNvSpPr txBox="1">
              <a:spLocks/>
            </p:cNvSpPr>
            <p:nvPr/>
          </p:nvSpPr>
          <p:spPr bwMode="auto">
            <a:xfrm>
              <a:off x="7803776" y="2574078"/>
              <a:ext cx="1101436" cy="6263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65125" indent="-282575" algn="just"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Arial" charset="0"/>
                  <a:ea typeface="+mn-ea"/>
                  <a:cs typeface="+mn-cs"/>
                </a:defRPr>
              </a:lvl1pPr>
              <a:lvl2pPr marL="639763" indent="-236538" algn="just" rtl="0" eaLnBrk="0" fontAlgn="base" hangingPunct="0">
                <a:spcBef>
                  <a:spcPts val="550"/>
                </a:spcBef>
                <a:spcAft>
                  <a:spcPct val="0"/>
                </a:spcAft>
                <a:buClr>
                  <a:schemeClr val="accent1"/>
                </a:buClr>
                <a:buFont typeface="Verdana" pitchFamily="34" charset="0"/>
                <a:buChar char="◦"/>
                <a:defRPr sz="2800" kern="1200">
                  <a:solidFill>
                    <a:schemeClr val="tx1"/>
                  </a:solidFill>
                  <a:latin typeface="Arial" charset="0"/>
                  <a:ea typeface="+mn-ea"/>
                  <a:cs typeface="+mn-cs"/>
                </a:defRPr>
              </a:lvl2pPr>
              <a:lvl3pPr marL="885825" indent="-228600" algn="just"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Arial" charset="0"/>
                  <a:ea typeface="+mn-ea"/>
                  <a:cs typeface="+mn-cs"/>
                </a:defRPr>
              </a:lvl3pPr>
              <a:lvl4pPr marL="1096963" indent="-173038" algn="just"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Arial" charset="0"/>
                  <a:ea typeface="+mn-ea"/>
                  <a:cs typeface="+mn-cs"/>
                </a:defRPr>
              </a:lvl4pPr>
              <a:lvl5pPr marL="1296988" indent="-182563" algn="just"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Arial" charset="0"/>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eaLnBrk="1" hangingPunct="1">
                <a:buFont typeface="Wingdings 2" pitchFamily="18" charset="2"/>
                <a:buNone/>
              </a:pPr>
              <a:r>
                <a:rPr lang="en-US" sz="2000" smtClean="0">
                  <a:solidFill>
                    <a:srgbClr val="FFFF00"/>
                  </a:solidFill>
                </a:rPr>
                <a:t>Access</a:t>
              </a:r>
            </a:p>
          </p:txBody>
        </p:sp>
      </p:grpSp>
      <p:sp>
        <p:nvSpPr>
          <p:cNvPr id="22" name="Content Placeholder 2"/>
          <p:cNvSpPr txBox="1">
            <a:spLocks/>
          </p:cNvSpPr>
          <p:nvPr/>
        </p:nvSpPr>
        <p:spPr bwMode="auto">
          <a:xfrm>
            <a:off x="1447800" y="609600"/>
            <a:ext cx="7772400" cy="6381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65125" indent="-282575" algn="just"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Arial" charset="0"/>
                <a:ea typeface="+mn-ea"/>
                <a:cs typeface="+mn-cs"/>
              </a:defRPr>
            </a:lvl1pPr>
            <a:lvl2pPr marL="639763" indent="-236538" algn="just" rtl="0" eaLnBrk="0" fontAlgn="base" hangingPunct="0">
              <a:spcBef>
                <a:spcPts val="550"/>
              </a:spcBef>
              <a:spcAft>
                <a:spcPct val="0"/>
              </a:spcAft>
              <a:buClr>
                <a:schemeClr val="accent1"/>
              </a:buClr>
              <a:buFont typeface="Verdana" pitchFamily="34" charset="0"/>
              <a:buChar char="◦"/>
              <a:defRPr sz="2800" kern="1200">
                <a:solidFill>
                  <a:schemeClr val="tx1"/>
                </a:solidFill>
                <a:latin typeface="Arial" charset="0"/>
                <a:ea typeface="+mn-ea"/>
                <a:cs typeface="+mn-cs"/>
              </a:defRPr>
            </a:lvl2pPr>
            <a:lvl3pPr marL="885825" indent="-228600" algn="just"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Arial" charset="0"/>
                <a:ea typeface="+mn-ea"/>
                <a:cs typeface="+mn-cs"/>
              </a:defRPr>
            </a:lvl3pPr>
            <a:lvl4pPr marL="1096963" indent="-173038" algn="just"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Arial" charset="0"/>
                <a:ea typeface="+mn-ea"/>
                <a:cs typeface="+mn-cs"/>
              </a:defRPr>
            </a:lvl4pPr>
            <a:lvl5pPr marL="1296988" indent="-182563" algn="just"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Arial" charset="0"/>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eaLnBrk="1" hangingPunct="1">
              <a:buFont typeface="Wingdings 2" pitchFamily="18" charset="2"/>
              <a:buNone/>
            </a:pPr>
            <a:r>
              <a:rPr lang="en-US" smtClean="0"/>
              <a:t>3.3. Áp dụng</a:t>
            </a:r>
          </a:p>
        </p:txBody>
      </p:sp>
    </p:spTree>
    <p:extLst>
      <p:ext uri="{BB962C8B-B14F-4D97-AF65-F5344CB8AC3E}">
        <p14:creationId xmlns:p14="http://schemas.microsoft.com/office/powerpoint/2010/main" val="760934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6481" t="26042" r="21699" b="26705"/>
          <a:stretch/>
        </p:blipFill>
        <p:spPr bwMode="auto">
          <a:xfrm>
            <a:off x="0" y="0"/>
            <a:ext cx="914399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9"/>
          <p:cNvSpPr>
            <a:spLocks noChangeArrowheads="1"/>
          </p:cNvSpPr>
          <p:nvPr/>
        </p:nvSpPr>
        <p:spPr bwMode="auto">
          <a:xfrm>
            <a:off x="152400" y="5562600"/>
            <a:ext cx="8839200" cy="1066800"/>
          </a:xfrm>
          <a:prstGeom prst="rect">
            <a:avLst/>
          </a:prstGeom>
          <a:noFill/>
          <a:ln w="57150">
            <a:solidFill>
              <a:srgbClr val="FF3300"/>
            </a:solidFill>
            <a:miter lim="800000"/>
            <a:headEnd/>
            <a:tailEnd/>
          </a:ln>
        </p:spPr>
        <p:txBody>
          <a:bodyPr wrap="none" anchor="ctr"/>
          <a:lstStyle/>
          <a:p>
            <a:pPr algn="ctr"/>
            <a:endParaRPr lang="en-US">
              <a:solidFill>
                <a:srgbClr val="FF3300"/>
              </a:solidFill>
            </a:endParaRPr>
          </a:p>
        </p:txBody>
      </p:sp>
      <p:sp>
        <p:nvSpPr>
          <p:cNvPr id="144391" name="Rectangle 7"/>
          <p:cNvSpPr>
            <a:spLocks noChangeArrowheads="1"/>
          </p:cNvSpPr>
          <p:nvPr/>
        </p:nvSpPr>
        <p:spPr bwMode="auto">
          <a:xfrm>
            <a:off x="152400" y="0"/>
            <a:ext cx="8839200" cy="1676400"/>
          </a:xfrm>
          <a:prstGeom prst="rect">
            <a:avLst/>
          </a:prstGeom>
          <a:noFill/>
          <a:ln w="57150">
            <a:solidFill>
              <a:srgbClr val="FF3300"/>
            </a:solidFill>
            <a:miter lim="800000"/>
            <a:headEnd/>
            <a:tailEnd/>
          </a:ln>
        </p:spPr>
        <p:txBody>
          <a:bodyPr wrap="none" anchor="ctr"/>
          <a:lstStyle/>
          <a:p>
            <a:pPr algn="ctr"/>
            <a:endParaRPr lang="en-US">
              <a:solidFill>
                <a:srgbClr val="FF3300"/>
              </a:solidFill>
            </a:endParaRPr>
          </a:p>
        </p:txBody>
      </p:sp>
      <p:sp>
        <p:nvSpPr>
          <p:cNvPr id="144392" name="Rectangle 8"/>
          <p:cNvSpPr>
            <a:spLocks noChangeArrowheads="1"/>
          </p:cNvSpPr>
          <p:nvPr/>
        </p:nvSpPr>
        <p:spPr bwMode="auto">
          <a:xfrm>
            <a:off x="152400" y="1905000"/>
            <a:ext cx="8839200" cy="1550796"/>
          </a:xfrm>
          <a:prstGeom prst="rect">
            <a:avLst/>
          </a:prstGeom>
          <a:noFill/>
          <a:ln w="57150">
            <a:solidFill>
              <a:srgbClr val="FF3300"/>
            </a:solidFill>
            <a:miter lim="800000"/>
            <a:headEnd/>
            <a:tailEnd/>
          </a:ln>
        </p:spPr>
        <p:txBody>
          <a:bodyPr wrap="none" anchor="ctr"/>
          <a:lstStyle/>
          <a:p>
            <a:pPr algn="ctr"/>
            <a:endParaRPr lang="en-US">
              <a:solidFill>
                <a:srgbClr val="FF3300"/>
              </a:solidFill>
            </a:endParaRPr>
          </a:p>
        </p:txBody>
      </p:sp>
      <p:sp>
        <p:nvSpPr>
          <p:cNvPr id="144393" name="Rectangle 9"/>
          <p:cNvSpPr>
            <a:spLocks noChangeArrowheads="1"/>
          </p:cNvSpPr>
          <p:nvPr/>
        </p:nvSpPr>
        <p:spPr bwMode="auto">
          <a:xfrm>
            <a:off x="152400" y="3733800"/>
            <a:ext cx="8839200" cy="1524000"/>
          </a:xfrm>
          <a:prstGeom prst="rect">
            <a:avLst/>
          </a:prstGeom>
          <a:noFill/>
          <a:ln w="57150">
            <a:solidFill>
              <a:srgbClr val="FF3300"/>
            </a:solidFill>
            <a:miter lim="800000"/>
            <a:headEnd/>
            <a:tailEnd/>
          </a:ln>
        </p:spPr>
        <p:txBody>
          <a:bodyPr wrap="none" anchor="ctr"/>
          <a:lstStyle/>
          <a:p>
            <a:pPr algn="ctr"/>
            <a:endParaRPr lang="en-US">
              <a:solidFill>
                <a:srgbClr val="FF3300"/>
              </a:solidFill>
            </a:endParaRPr>
          </a:p>
        </p:txBody>
      </p:sp>
      <p:sp>
        <p:nvSpPr>
          <p:cNvPr id="9" name="Text Box 5"/>
          <p:cNvSpPr txBox="1">
            <a:spLocks noChangeArrowheads="1"/>
          </p:cNvSpPr>
          <p:nvPr/>
        </p:nvSpPr>
        <p:spPr bwMode="auto">
          <a:xfrm>
            <a:off x="5791200" y="4948535"/>
            <a:ext cx="3200400" cy="461665"/>
          </a:xfrm>
          <a:prstGeom prst="rect">
            <a:avLst/>
          </a:prstGeom>
          <a:solidFill>
            <a:srgbClr val="FFFF00"/>
          </a:solidFill>
          <a:ln w="9525">
            <a:noFill/>
            <a:miter lim="800000"/>
            <a:headEnd/>
            <a:tailEnd/>
          </a:ln>
        </p:spPr>
        <p:txBody>
          <a:bodyPr wrap="square">
            <a:spAutoFit/>
          </a:bodyPr>
          <a:lstStyle/>
          <a:p>
            <a:pPr marL="0" lvl="1" eaLnBrk="1" hangingPunct="1">
              <a:spcBef>
                <a:spcPts val="0"/>
              </a:spcBef>
              <a:spcAft>
                <a:spcPts val="0"/>
              </a:spcAft>
            </a:pPr>
            <a:r>
              <a:rPr lang="en-US" sz="2400">
                <a:sym typeface="Wingdings" pitchFamily="2" charset="2"/>
              </a:rPr>
              <a:t>B3: Thao tác lên csdl.</a:t>
            </a:r>
          </a:p>
        </p:txBody>
      </p:sp>
      <p:sp>
        <p:nvSpPr>
          <p:cNvPr id="10" name="Text Box 5"/>
          <p:cNvSpPr txBox="1">
            <a:spLocks noChangeArrowheads="1"/>
          </p:cNvSpPr>
          <p:nvPr/>
        </p:nvSpPr>
        <p:spPr bwMode="auto">
          <a:xfrm>
            <a:off x="5334000" y="1443335"/>
            <a:ext cx="3657600" cy="461665"/>
          </a:xfrm>
          <a:prstGeom prst="rect">
            <a:avLst/>
          </a:prstGeom>
          <a:solidFill>
            <a:srgbClr val="FFFF00"/>
          </a:solidFill>
          <a:ln w="9525">
            <a:noFill/>
            <a:miter lim="800000"/>
            <a:headEnd/>
            <a:tailEnd/>
          </a:ln>
        </p:spPr>
        <p:txBody>
          <a:bodyPr wrap="square">
            <a:spAutoFit/>
          </a:bodyPr>
          <a:lstStyle/>
          <a:p>
            <a:pPr marL="0" lvl="1"/>
            <a:r>
              <a:rPr lang="en-US" sz="2400" smtClean="0">
                <a:sym typeface="Wingdings" pitchFamily="2" charset="2"/>
              </a:rPr>
              <a:t>B1</a:t>
            </a:r>
            <a:r>
              <a:rPr lang="en-US" sz="2400">
                <a:sym typeface="Wingdings" pitchFamily="2" charset="2"/>
              </a:rPr>
              <a:t>: Tạo kết nối đến </a:t>
            </a:r>
            <a:r>
              <a:rPr lang="en-US" sz="2400" smtClean="0">
                <a:sym typeface="Wingdings" pitchFamily="2" charset="2"/>
              </a:rPr>
              <a:t>csdl</a:t>
            </a:r>
            <a:endParaRPr lang="en-US" sz="2400">
              <a:sym typeface="Wingdings" pitchFamily="2" charset="2"/>
            </a:endParaRPr>
          </a:p>
        </p:txBody>
      </p:sp>
      <p:sp>
        <p:nvSpPr>
          <p:cNvPr id="11" name="Text Box 5"/>
          <p:cNvSpPr txBox="1">
            <a:spLocks noChangeArrowheads="1"/>
          </p:cNvSpPr>
          <p:nvPr/>
        </p:nvSpPr>
        <p:spPr bwMode="auto">
          <a:xfrm>
            <a:off x="3352801" y="3272135"/>
            <a:ext cx="5638799" cy="461665"/>
          </a:xfrm>
          <a:prstGeom prst="rect">
            <a:avLst/>
          </a:prstGeom>
          <a:solidFill>
            <a:srgbClr val="FFFF00"/>
          </a:solidFill>
          <a:ln w="9525">
            <a:noFill/>
            <a:miter lim="800000"/>
            <a:headEnd/>
            <a:tailEnd/>
          </a:ln>
        </p:spPr>
        <p:txBody>
          <a:bodyPr wrap="square">
            <a:spAutoFit/>
          </a:bodyPr>
          <a:lstStyle/>
          <a:p>
            <a:pPr marL="0" lvl="1" eaLnBrk="1" hangingPunct="1">
              <a:spcBef>
                <a:spcPts val="0"/>
              </a:spcBef>
              <a:spcAft>
                <a:spcPts val="0"/>
              </a:spcAft>
            </a:pPr>
            <a:r>
              <a:rPr lang="en-US" sz="2400">
                <a:sym typeface="Wingdings" pitchFamily="2" charset="2"/>
              </a:rPr>
              <a:t>B2: Tạo đối tượng để thao tác  lên csdl.</a:t>
            </a:r>
          </a:p>
        </p:txBody>
      </p:sp>
      <p:sp>
        <p:nvSpPr>
          <p:cNvPr id="13" name="Text Box 5"/>
          <p:cNvSpPr txBox="1">
            <a:spLocks noChangeArrowheads="1"/>
          </p:cNvSpPr>
          <p:nvPr/>
        </p:nvSpPr>
        <p:spPr bwMode="auto">
          <a:xfrm>
            <a:off x="5791200" y="6172200"/>
            <a:ext cx="3200400" cy="461665"/>
          </a:xfrm>
          <a:prstGeom prst="rect">
            <a:avLst/>
          </a:prstGeom>
          <a:solidFill>
            <a:srgbClr val="FFFF00"/>
          </a:solidFill>
          <a:ln w="9525">
            <a:noFill/>
            <a:miter lim="800000"/>
            <a:headEnd/>
            <a:tailEnd/>
          </a:ln>
        </p:spPr>
        <p:txBody>
          <a:bodyPr wrap="square">
            <a:spAutoFit/>
          </a:bodyPr>
          <a:lstStyle/>
          <a:p>
            <a:pPr marL="0" lvl="1" eaLnBrk="1" hangingPunct="1">
              <a:spcBef>
                <a:spcPts val="0"/>
              </a:spcBef>
              <a:spcAft>
                <a:spcPts val="0"/>
              </a:spcAft>
            </a:pPr>
            <a:r>
              <a:rPr lang="en-US" sz="2400">
                <a:sym typeface="Wingdings" pitchFamily="2" charset="2"/>
              </a:rPr>
              <a:t>B4: Hiển thị dữ liệu</a:t>
            </a:r>
          </a:p>
        </p:txBody>
      </p:sp>
    </p:spTree>
    <p:extLst>
      <p:ext uri="{BB962C8B-B14F-4D97-AF65-F5344CB8AC3E}">
        <p14:creationId xmlns:p14="http://schemas.microsoft.com/office/powerpoint/2010/main" val="292403814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9048" t="37103" r="28291" b="19444"/>
          <a:stretch/>
        </p:blipFill>
        <p:spPr bwMode="auto">
          <a:xfrm>
            <a:off x="152400" y="152400"/>
            <a:ext cx="8830846" cy="655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52400" y="1143000"/>
            <a:ext cx="8830846" cy="179977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52400" y="3657600"/>
            <a:ext cx="8830846" cy="12192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4998731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 name="Rectangle 28"/>
          <p:cNvSpPr/>
          <p:nvPr/>
        </p:nvSpPr>
        <p:spPr>
          <a:xfrm>
            <a:off x="1905000" y="1219200"/>
            <a:ext cx="6172200" cy="3886200"/>
          </a:xfrm>
          <a:prstGeom prst="rect">
            <a:avLst/>
          </a:prstGeom>
          <a:noFill/>
        </p:spPr>
        <p:txBody>
          <a:bodyPr wrap="none">
            <a:prstTxWarp prst="textChevron">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400" b="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Đáp Án</a:t>
            </a:r>
          </a:p>
          <a:p>
            <a:pPr algn="ctr">
              <a:defRPr/>
            </a:pPr>
            <a:r>
              <a:rPr lang="en-US" sz="5400" b="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p>
        </p:txBody>
      </p:sp>
    </p:spTree>
    <p:extLst>
      <p:ext uri="{BB962C8B-B14F-4D97-AF65-F5344CB8AC3E}">
        <p14:creationId xmlns:p14="http://schemas.microsoft.com/office/powerpoint/2010/main" val="26603817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 name="Rectangle 28"/>
          <p:cNvSpPr/>
          <p:nvPr/>
        </p:nvSpPr>
        <p:spPr>
          <a:xfrm>
            <a:off x="7315200" y="47225"/>
            <a:ext cx="1676400" cy="790975"/>
          </a:xfrm>
          <a:prstGeom prst="rect">
            <a:avLst/>
          </a:prstGeom>
          <a:noFill/>
        </p:spPr>
        <p:txBody>
          <a:bodyPr wrap="none">
            <a:prstTxWarp prst="textChevron">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400" b="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Đáp Án Nè</a:t>
            </a:r>
          </a:p>
        </p:txBody>
      </p:sp>
      <p:pic>
        <p:nvPicPr>
          <p:cNvPr id="23" name="Picture 1" descr="C:\Users\xuyen\Desktop\WebMail.gif"/>
          <p:cNvPicPr>
            <a:picLocks noChangeAspect="1" noChangeArrowheads="1"/>
          </p:cNvPicPr>
          <p:nvPr/>
        </p:nvPicPr>
        <p:blipFill>
          <a:blip r:embed="rId3"/>
          <a:srcRect/>
          <a:stretch>
            <a:fillRect/>
          </a:stretch>
        </p:blipFill>
        <p:spPr bwMode="auto">
          <a:xfrm>
            <a:off x="152400" y="90055"/>
            <a:ext cx="1237210" cy="1052945"/>
          </a:xfrm>
          <a:prstGeom prst="rect">
            <a:avLst/>
          </a:prstGeom>
          <a:noFill/>
        </p:spPr>
      </p:pic>
      <p:pic>
        <p:nvPicPr>
          <p:cNvPr id="2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9048" t="37103" r="28291" b="19444"/>
          <a:stretch/>
        </p:blipFill>
        <p:spPr bwMode="auto">
          <a:xfrm>
            <a:off x="152400" y="1219201"/>
            <a:ext cx="8830846" cy="5410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7"/>
          <p:cNvSpPr>
            <a:spLocks noChangeArrowheads="1"/>
          </p:cNvSpPr>
          <p:nvPr/>
        </p:nvSpPr>
        <p:spPr bwMode="auto">
          <a:xfrm>
            <a:off x="122275" y="1981199"/>
            <a:ext cx="8839200" cy="526143"/>
          </a:xfrm>
          <a:prstGeom prst="rect">
            <a:avLst/>
          </a:prstGeom>
          <a:noFill/>
          <a:ln w="57150">
            <a:solidFill>
              <a:srgbClr val="FF3300"/>
            </a:solidFill>
            <a:miter lim="800000"/>
            <a:headEnd/>
            <a:tailEnd/>
          </a:ln>
        </p:spPr>
        <p:txBody>
          <a:bodyPr wrap="none" anchor="ctr"/>
          <a:lstStyle/>
          <a:p>
            <a:pPr algn="ctr"/>
            <a:endParaRPr lang="en-US">
              <a:solidFill>
                <a:srgbClr val="FF3300"/>
              </a:solidFill>
            </a:endParaRPr>
          </a:p>
        </p:txBody>
      </p:sp>
      <p:sp>
        <p:nvSpPr>
          <p:cNvPr id="6" name="Rectangle 7"/>
          <p:cNvSpPr>
            <a:spLocks noChangeArrowheads="1"/>
          </p:cNvSpPr>
          <p:nvPr/>
        </p:nvSpPr>
        <p:spPr bwMode="auto">
          <a:xfrm>
            <a:off x="118646" y="2743200"/>
            <a:ext cx="8839200" cy="838200"/>
          </a:xfrm>
          <a:prstGeom prst="rect">
            <a:avLst/>
          </a:prstGeom>
          <a:noFill/>
          <a:ln w="57150">
            <a:solidFill>
              <a:srgbClr val="FF3300"/>
            </a:solidFill>
            <a:miter lim="800000"/>
            <a:headEnd/>
            <a:tailEnd/>
          </a:ln>
        </p:spPr>
        <p:txBody>
          <a:bodyPr wrap="none" anchor="ctr"/>
          <a:lstStyle/>
          <a:p>
            <a:pPr algn="ctr"/>
            <a:endParaRPr lang="en-US">
              <a:solidFill>
                <a:srgbClr val="FF3300"/>
              </a:solidFill>
            </a:endParaRPr>
          </a:p>
        </p:txBody>
      </p:sp>
      <p:sp>
        <p:nvSpPr>
          <p:cNvPr id="7" name="Rectangle 7"/>
          <p:cNvSpPr>
            <a:spLocks noChangeArrowheads="1"/>
          </p:cNvSpPr>
          <p:nvPr/>
        </p:nvSpPr>
        <p:spPr bwMode="auto">
          <a:xfrm>
            <a:off x="104132" y="4114800"/>
            <a:ext cx="8839200" cy="990600"/>
          </a:xfrm>
          <a:prstGeom prst="rect">
            <a:avLst/>
          </a:prstGeom>
          <a:noFill/>
          <a:ln w="57150">
            <a:solidFill>
              <a:srgbClr val="FF3300"/>
            </a:solidFill>
            <a:miter lim="800000"/>
            <a:headEnd/>
            <a:tailEnd/>
          </a:ln>
        </p:spPr>
        <p:txBody>
          <a:bodyPr wrap="none" anchor="ctr"/>
          <a:lstStyle/>
          <a:p>
            <a:pPr algn="ctr"/>
            <a:endParaRPr lang="en-US">
              <a:solidFill>
                <a:srgbClr val="FF3300"/>
              </a:solidFill>
            </a:endParaRPr>
          </a:p>
        </p:txBody>
      </p:sp>
      <p:sp>
        <p:nvSpPr>
          <p:cNvPr id="11" name="Text Box 5"/>
          <p:cNvSpPr txBox="1">
            <a:spLocks noChangeArrowheads="1"/>
          </p:cNvSpPr>
          <p:nvPr/>
        </p:nvSpPr>
        <p:spPr bwMode="auto">
          <a:xfrm>
            <a:off x="6172200" y="4948535"/>
            <a:ext cx="2819400" cy="369332"/>
          </a:xfrm>
          <a:prstGeom prst="rect">
            <a:avLst/>
          </a:prstGeom>
          <a:solidFill>
            <a:srgbClr val="FFFF00"/>
          </a:solidFill>
          <a:ln w="9525">
            <a:noFill/>
            <a:miter lim="800000"/>
            <a:headEnd/>
            <a:tailEnd/>
          </a:ln>
        </p:spPr>
        <p:txBody>
          <a:bodyPr wrap="square">
            <a:spAutoFit/>
          </a:bodyPr>
          <a:lstStyle/>
          <a:p>
            <a:pPr marL="0" lvl="1" eaLnBrk="1" hangingPunct="1">
              <a:spcBef>
                <a:spcPts val="0"/>
              </a:spcBef>
              <a:spcAft>
                <a:spcPts val="0"/>
              </a:spcAft>
            </a:pPr>
            <a:r>
              <a:rPr lang="en-US">
                <a:sym typeface="Wingdings" pitchFamily="2" charset="2"/>
              </a:rPr>
              <a:t>B3: Thao tác lên csdl.</a:t>
            </a:r>
          </a:p>
        </p:txBody>
      </p:sp>
      <p:sp>
        <p:nvSpPr>
          <p:cNvPr id="12" name="Text Box 5"/>
          <p:cNvSpPr txBox="1">
            <a:spLocks noChangeArrowheads="1"/>
          </p:cNvSpPr>
          <p:nvPr/>
        </p:nvSpPr>
        <p:spPr bwMode="auto">
          <a:xfrm>
            <a:off x="6342743" y="867176"/>
            <a:ext cx="2648857" cy="369332"/>
          </a:xfrm>
          <a:prstGeom prst="rect">
            <a:avLst/>
          </a:prstGeom>
          <a:solidFill>
            <a:srgbClr val="FFFF00"/>
          </a:solidFill>
          <a:ln w="9525">
            <a:noFill/>
            <a:miter lim="800000"/>
            <a:headEnd/>
            <a:tailEnd/>
          </a:ln>
        </p:spPr>
        <p:txBody>
          <a:bodyPr wrap="square">
            <a:spAutoFit/>
          </a:bodyPr>
          <a:lstStyle/>
          <a:p>
            <a:pPr marL="0" lvl="1"/>
            <a:r>
              <a:rPr lang="en-US" smtClean="0">
                <a:sym typeface="Wingdings" pitchFamily="2" charset="2"/>
              </a:rPr>
              <a:t>B1</a:t>
            </a:r>
            <a:r>
              <a:rPr lang="en-US">
                <a:sym typeface="Wingdings" pitchFamily="2" charset="2"/>
              </a:rPr>
              <a:t>: Tạo kết nối đến </a:t>
            </a:r>
            <a:r>
              <a:rPr lang="en-US" smtClean="0">
                <a:sym typeface="Wingdings" pitchFamily="2" charset="2"/>
              </a:rPr>
              <a:t>csdl</a:t>
            </a:r>
            <a:endParaRPr lang="en-US">
              <a:sym typeface="Wingdings" pitchFamily="2" charset="2"/>
            </a:endParaRPr>
          </a:p>
        </p:txBody>
      </p:sp>
      <p:sp>
        <p:nvSpPr>
          <p:cNvPr id="13" name="Text Box 5"/>
          <p:cNvSpPr txBox="1">
            <a:spLocks noChangeArrowheads="1"/>
          </p:cNvSpPr>
          <p:nvPr/>
        </p:nvSpPr>
        <p:spPr bwMode="auto">
          <a:xfrm>
            <a:off x="4742543" y="2602468"/>
            <a:ext cx="4249057" cy="369332"/>
          </a:xfrm>
          <a:prstGeom prst="rect">
            <a:avLst/>
          </a:prstGeom>
          <a:solidFill>
            <a:srgbClr val="FFFF00"/>
          </a:solidFill>
          <a:ln w="9525">
            <a:noFill/>
            <a:miter lim="800000"/>
            <a:headEnd/>
            <a:tailEnd/>
          </a:ln>
        </p:spPr>
        <p:txBody>
          <a:bodyPr wrap="square">
            <a:spAutoFit/>
          </a:bodyPr>
          <a:lstStyle/>
          <a:p>
            <a:pPr marL="0" lvl="1" eaLnBrk="1" hangingPunct="1">
              <a:spcBef>
                <a:spcPts val="0"/>
              </a:spcBef>
              <a:spcAft>
                <a:spcPts val="0"/>
              </a:spcAft>
            </a:pPr>
            <a:r>
              <a:rPr lang="en-US">
                <a:sym typeface="Wingdings" pitchFamily="2" charset="2"/>
              </a:rPr>
              <a:t>B2: Tạo đối tượng để thao tác  lên csdl.</a:t>
            </a:r>
          </a:p>
        </p:txBody>
      </p:sp>
      <p:sp>
        <p:nvSpPr>
          <p:cNvPr id="14" name="Text Box 5"/>
          <p:cNvSpPr txBox="1">
            <a:spLocks noChangeArrowheads="1"/>
          </p:cNvSpPr>
          <p:nvPr/>
        </p:nvSpPr>
        <p:spPr bwMode="auto">
          <a:xfrm>
            <a:off x="6477000" y="6172200"/>
            <a:ext cx="2514599" cy="369332"/>
          </a:xfrm>
          <a:prstGeom prst="rect">
            <a:avLst/>
          </a:prstGeom>
          <a:solidFill>
            <a:srgbClr val="FFFF00"/>
          </a:solidFill>
          <a:ln w="9525">
            <a:noFill/>
            <a:miter lim="800000"/>
            <a:headEnd/>
            <a:tailEnd/>
          </a:ln>
        </p:spPr>
        <p:txBody>
          <a:bodyPr wrap="square">
            <a:spAutoFit/>
          </a:bodyPr>
          <a:lstStyle/>
          <a:p>
            <a:pPr marL="0" lvl="1" eaLnBrk="1" hangingPunct="1">
              <a:spcBef>
                <a:spcPts val="0"/>
              </a:spcBef>
              <a:spcAft>
                <a:spcPts val="0"/>
              </a:spcAft>
            </a:pPr>
            <a:r>
              <a:rPr lang="en-US">
                <a:sym typeface="Wingdings" pitchFamily="2" charset="2"/>
              </a:rPr>
              <a:t>B4: Hiển thị dữ liệu</a:t>
            </a:r>
          </a:p>
        </p:txBody>
      </p:sp>
    </p:spTree>
    <p:extLst>
      <p:ext uri="{BB962C8B-B14F-4D97-AF65-F5344CB8AC3E}">
        <p14:creationId xmlns:p14="http://schemas.microsoft.com/office/powerpoint/2010/main" val="131362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AutoShape 2" descr="data:image/jpeg;base64,/9j/4AAQSkZJRgABAQAAAQABAAD/2wCEAAkGBxQHEhUUERMWFhUXGB8bFxgYGB4cIBwgHiAgIiAfIh0gISgiIRsnHh8hITIhJykrLi4uICEzODMsNygtLisBCgoKBQUFDgUFDisZExkrKysrKysrKysrKysrKysrKysrKysrKysrKysrKysrKysrKysrKysrKysrKysrKysrK//AABEIAMYA8AMBIgACEQEDEQH/xAAcAAEAAwEBAQEBAAAAAAAAAAAABQYHBAIDAQj/xAA+EAABAwIFAwIDBgQEBQUAAAABAgMRAAQFBhIhMQciQRNRFDJhIzNCcYGRFVJioRYkscEIF0Oi0WNyguHw/8QAFAEBAAAAAAAAAAAAAAAAAAAAAP/EABQRAQAAAAAAAAAAAAAAAAAAAAD/2gAMAwEAAhEDEQA/ANxpSlApSs56YX9xjl5idy7cFxgPllhKVAohBJ1AD+kohQPdJmYEBo1KUoFKUoFKVVepmaFZRsVvto1uEhCJBKUlX4lR4H1iTAnegj87Zoum7pmwwxKVXK+91a0qKGUeCqBHdvvO0REqEXBVwMPaSq4dQIAC3FQhJVxO5gSfE1lvSfMuG2qFKdvEKvnyFPuugoKiZIQFL20pAjaBx9KuOfcnNZ8tkNqeUjSdbbiIUJIjdMwpMGdiD7HmQj8Gz25me9DeH2+uzbUU3FyvYTBIDYnfjyDyNhsTe6xO1w3GumQUptQvrJuZb1GUoG5UEmVIhI4BUBJ2PNaDkrP9pm9IDKwl7TK2VfMIiY41JBPI/tQWulKUClKUClKUClKUClKjrfHLe5fXboeQX241tz3CRPHnbfagkaUqi5p6hHC7xFlZ2pvLgglxCXNGgAAiTpUNwTyRED3FBeqV87dSloSVpCVEAqSDqAMbgGBIB2mBNfSgUpUVZ5ktb59ds1cNrfROpsKkiNj+oPPtQStKUoOfELsWDTjqgSG0KWQOSEgkxPnaqB0Ew34HCkqIUC84twhQj2SCNvlKUg+fNdfW3FBhuEvCU6nSlpIVO+oyYjyEgn9Kq2XepUWzNlg9i9cvNtJSSrZtPb3KJmY1bb6R9eAQ2WlYLn/EcdwO0buLq7Q16ivSLTKQCNSVKkqj5oEbHbaK2DJbSmbC1DjinV+igqWqZUVCd5JM7xzQTVKUoFfK6tkXadLiErT/ACqSFDb6HavrSgpmJdMsJuEd9o22lPcVJJRsAZlQI7Y3rJsq4Rcpu3P4DePCyaUS48/CWQQJMiYckJHdoSQCJgQTK9Y8Svri7Lb1pcLw1kpWoN6kpdEAyp0IISJ2g8b+YIvOQs/4XiSE29qRbQYQy4AiSSflglJJPgGdxQQeLdYBiTiWMJDZWoEqeulek2kAbRqIJM+/tEGZFnyDktGBa7p5xNxeP9y3wABB8IgRB2JVyo71DZwybgGEBLl422xIIQlK1oK9O5hKTKjuBP1A8is0ytd3WH3hby45cP25WgrDzX2YJBA1qHCSAe6GyYiDpBoP6XpSlApSvLjgaBUogACSSYAA5JPtQV/PmbEZNtTcLTrOoJQgHTqUfEwY2BPB4rryljozLaM3KUhPqJkpC9ekzBTqgbj8hWcJw89Vrp59af8AJW6HGbTWO1xxQILoIg6QUpO88J8zH2/4esXDuHOtLWkfDukwdtKFjUCTxBUF7/SgtvUrNycn2a3ApPrKGlhB31K230yCUpmT+nvUB0Hxl/G7F5dy6t1YuVAKWZIBShUflKjt4rxlpj/HuIrxF2Ta2iy3YpiAtQ+d3eZ3iCOduCiKoWQM3HKuGP2zSZv3rstNMntUkqQhIUQfZQIg/iiYoL71Pzg/qVYYZu/oUu4dE/YICdXzAQlShtqJ228qBEX/AMOVmHGLu6UVKdce0KUoyYSkKmeZUpwzvvCalV5ROTcFvfTKnLt1pSn3RKlLVvPImAFK/ck+9U/JucHLbDLbDsKBdvnS5JKYDAKySo7kHYyCdvJHCSF3ztmd7FnjhmEq/wAwr758QUMo3Cu8GUuAwOJEwN+LNkvKTGT7cMsCSYLjhHc4r3P05hPj9yfnkXKqcp2/p6vUeWSt94jucWSSSTyQJMSf9TVjoFKVm+fs4P3Lgw/CB6t0vZ1xPcllJ1JVKwexYVG54/OKDz1Gzi+t4YXhadd26CHVAkeikgQZGwMGZJ7QOO4VP5EyOzlNuT9rcrOp59W6lKPME7hO5+p5NfnT3IzOSmNKIW8sD1XY3UfYeyB4H6mrZQKUqs43mz+FYhZ2XoKV8UFH1SrSlOkEwNjqVtuJESnmaCVxzArfH0JRdNJdQlQWEq4kAif2Jrow/D2sNQEMNobQPwoSEjYAePMACfpXTSgyHro6MSuMMsCqEPPguhMagCpLaSCQY2W5+o+lTmOdTm1ufDYS38bdKnSEfdp0xJUuQCIngx9RIni6hdL15xv2ny+UMaAl0TKhpPCBEDUCdzMETB4rQMEwZjAWgzbNJbbHhPk+5PJO3J3oMZuMXxZeNWlrc3SUKU4lxTTMhtKRqOmYlWpAI3ncjyJrdaxDLuaGbm+vsbue23bHw9sJ7nDzpSnaVFImDxq57SR0I6oX2NYpbWtux8Oy4pJ0vohxbZhSlb7AFIVp08zyfAbPSlKCKzTjH+H7R650ep6SCrRq0zHiYMfsawHKWCM9U7tarhxm0UkbsW7WhSxHzJKpGx52URA23mv6TrFuuWFYfbj4hLyWL9MKQlswV9wOpSUiQoSSFymfcxsGkZrylZZjbQL1vUhmSlRWpOkQNUqBBiACZPgVimI4RbJukJyw9dKuFKBWW1H0W29vmUUgxqg9xI2I9hVrw/rXav2SfjGXHHlAoebaR2kQQVSogQR+GTE1Z3M94Xlu1aU0UpQ4jU2y033kAbEoHyyAACqPHtQXSzStLaA6QpYSNZAgFUbkD2mvtWfZX6tWmY7lFslp9pbk6PUSmCRvHaoxsCd/atAmg/az7qVi7l+41hNmqH7r75YGr0md9StiIUfE7ESNpBq93hWltZaCS5pOgK4Ko2n6TWTMlzpw2/e3xTc4nfLCGm295IGyQAAqASJif+mNidwvYxHD8jtsWq3mmBphsLIBMQCpUAASTJUYEz7GsZxnLd5cYve4dalaGbt1Dz69jDcqVqJEdoUtUJkaoSPrX36r5GdsbFN9cuqevFOj4hQI0JSoQlKU/wAqVAJBH8xkcRrGOZ9tsIw9F+ZUh1I9JHBWpQJCZ3A4MnxB5oO++xayycy02862w2BoaSo8hIHA5MCJP1E81EYD09tMOvnMRbUpa3SpaASChPqQVKTtJJMkGYhX61lXUvJ9y7Y/xS9dJuVrSVtCUoZbWICEpVKtQURO45OxO5v+IZ6Tg+F2QtdLl3cNNN2zR5JICNRHsDxJAJ/WgvjrjOKB639RCyE6HkJWNSQsEQoAymRMTFRmU8mWmUQsWjekrPcpRKlEeBJ/CPb/AFNY30js15Tx1yzdWjUWilUcKOlKwlJO5I+nMGrv1JzE7iz6cHw8pLz4IuHJJDSI3B07gkbkngED8WwS+BdTbTHb5VkwlxShqh0AFtWnkggk6fZUQffcVdqwjJOXkZOzKbYLOgsqLRWoalBSQYMAAqkK2A4FWDMmYH+oL6sOwlwJt0j/ADd2O4QdtKCCAQYPnv3ggAkh1Zwzc/j1wcLwf76SLm4/CykbEBQ/FOxPg7Dc9tvyllVnK7Whsa3DJdeVutxR3UpSudzvE/8AmurLeAMZaYTb2yNKE+fKj5Uo+VH3/wBqlKBSlKBWc9V2FNXWD3KFlJRepagDkPadW/jtQREb6vEb6NVR6l5SczfbttsvBlxp5LqVEHlIUOQZB7pB+n60E7jOPW2BpCrp9toGY1qAKoidI5VEjgHkVF5fz1ZZjfWxauFxaE6iQhWmNvxRHmqvhPROxtVpduHH7lydS/UUAhapmSkDVz4KzO8zXB09sW8NzDibTKEttpaTpSkQB92dh+ZoNcpVHzt1Qs8pKDaiXnpAU22RKBsZUTsDB2HJ+nNXDDrsX7TbqQQHEJWAeQFAGD9d6DOOn/SBrK75uLh0XDiT9kNGlKNz3wSZXER/KZ52IgMsZkt3sWxLE7t5CWmIYZOvVqkqCdGn59SWlKjf5vpNbdWGWHTT/BKb6+uCFpZQ58KjtWYMhDi5ATqAI2A5n8qDRck5/Yzo48i2adCWY1OLCQDqJCYGoq3AJ3HjerdWadA8B/hWHesoDXcr1zAnQnZAmTI+ZXiNRrQcUs/4gy61Meo2pExMagRMeeeKD4NXjOPsuC3uErSoFBcYcSopJHhSZAUAQR+hrJX8k2lw6vCsNb0rQmby9dT6imwodrY+Ua1x4gAAxJkpquQ8FvsFurhq1dS3fWygVW61/Z3KIOwAjdPMk7hwRoKSTrnS3CbzDk3Tl+0hDty960pXqPcI9M8wlEdvcrZXiNw5s+ZScGHIsMKZS2h15CXYMaUfiWTqBVuEz8xInaprJGSWcpI7VKdfUIcfX8yhtCeTCAAAEz4q0UoKHj/S+3zJequrx951MJCGdQSlIAMiRvpJggDSQZkmdqJmXCmem2L2K7Ja7dl0fblwkt6AoawFGSTp3KfBKCOdt3rFszWV1nHFVuWbLN1bW4LBFyT6SHRBcASCFauO4CD+lBc7zqthdrEXHqTP3SFLiI5gbc1FP5+wTGbhhx9ZDjGssqdbWlKSrTJ3EFXaI228VbcmYd8FatFy1ZtntADiGkgAeYBBJj6Sd6lrqxavI9VtC4mNaQqJ5iRtwP2oKXmPGbDPdncWlvdMuOrR9miQFFYBUnSFFMmU+OOTVZ6Q5Pu3FN3GKIVpt0BNk06N0SZUvR+EiABqE/lpFXPM/Tqyx9MhsMPAhSHmQELSU/LwNx9P7g71VsEz7c5UuTZY7p0xLV2EmF7kyqNiCNhABBEEGZAXbqFg6sew65YbQFuKR9mkmO4bjc7TI2qjdF+m68AK7q+b03E6WkEg6EwdSpSopJVMfQJ57iBrDTgeSFJIUlQBBBkEHgg+RXugxbq1hl5g+KW2I2TS31lJQEpaWsIUlOkTp5nXIG26TzVx6WZR/wAPsKffKlXd1Dj6lCCCZVpjxBUSfJP5AC8UoMm6qdMHs3XjT9uptALel0rJ2KZ0kDyIMbe1aLlvAWMtMJt7ZGlCf3UfKlHyo+/+1SlKBSlKBSlKBSlKBWLt9K7+9xC7dduvRt7haystLKnFtlcpb3HaNO3JAgCCNq2ilBhHWHJ1rlHCmEWre5uUhTioK19jp7lAD34AAqx4dn92/YYtcGt/iX222kuurBDLXaAdSpBJ2O30MTEVbM/5NRnZlplx1TaUPBwlKQSoAKSUidgSFcwY9jUxhGEs4Az6Vq0EITuEoHJjmTyoxyTQZ70QzldZt+L+LWF+mWtEJCY1+pPH/tFaHjuDM4+ypi5RrbVEpkjgyDI3BmsW6XYfjGHWrjFtaC2K3wtdxcpKTphI0JaUnUqPm1cfMBvvWuZUwu6w1C/jLs3Li1avkCUo/pTG8fmfaAN5D1jGL2mTbYKdKWWUQhCUj9kpSOTHgeATVVRdYzmufTQjDbcntU4kruCJ508JkGYIBBETBmuXNmEpfzFhriO9fprU4g7hKUA6ViTG6lHYeUz5rTqDJrfppfN4szeOXyXkthJLi0d5iQW9A2gpJ7p2njatZpSgUqrOZ/smr82C3NL3aASISVKns1fzRH5lQAk7VaaBWD5NxK+sbb+GAjDzbIcdurh9JKkpLmxaEwRBPcZCp2jk7xWN9cstrt238QbuFpC0NsuNJSACnUOVTJExtFB39Mcec9T0LVq9u7VbilqvrlRSEjgJSCDriADCgSoqOkDarxiGcrDDXvQeu2W3fKVLA0+e48JMeFEePeo/MmZbfLWFm4tlNBv04tQkgJUSOwJEGY5iPBmN6hcl9PLe6sw7iLabq5uR6rjjglQ1pEJSrkACPyMxGwAaI06HkhSSFJUAQQZBB4II5BHmuHHsDYzCyWbpsONkgwZEEcEEbg/UVny7l7pW6UqS8/hSvkIAUq2Uo/KSe4tiDHHzDk83Owzrh+I6fSvbclR0pSXUpUTMABCiFSTxtvQUvLVjf5Au/hlqD2FlJUH3VBPw6UzsVEhIMqAIju5TEKA1Bp1LyQpJCkqAIIMgg8EEcivne2jeINqbdQlbaxCkqEgj2I9qydLVx0iekan8KdWSoAEqtiSY2JPbECZ7o8GJDX6VzYdft4m0h1lQW2sSlQ4I/WumgUpSgUpSgUpSgUpSgUpSgUpVezVnC3yzpS5qceX92w0nU4vcDZI+p8xMGJigm7u6RZIK3VpQhIlSlqCUgfUnYVn+I5xuszpUnB0aGRPq39wChtKRIJamNShBJMQmBI3292WSX80KTcY6pKlJgt2jRIZRHle5K1yfeORKgdvzH8VOaHlYVh0BpEC+fRsGkE7tIIEeqqCOCBB2MHSEH0Uau8fdXiV8SuGgyws6dxqVrOxkEEAGQJ1fStgriwbC28FYbYZTCG0hI2G8eTAA1HkmOa7aBVDxLqazYX79opo6bdlTjrurykBWlKY3kEbyNzVzxK/bwtpbzqglttJUon2H+/ishwTpqnPLi8RxAuth95S0MjSkqZ7fS1QJSYBBjcgpIKTuQjHcnvLwo4oEITfG5+PENmQmZ0CZOkfeQZ9vrWhZwzZcM4W3iGGobWIS4sOg7NkGdgodwVE78TV19IadMDTERG0e0e0eKoDWTLzK5cGEPNfDrEi1ugtaQrg6VBWoJI33J396Cz5VzTbZqZDts4FbArRI1tkzstMyDsY8GNpr5t4hZZ1ZuGGnkPIgtu6CCU6gQCJERyQqCDG0waz3JvRs2oeXeOFl1ZHpG0dWktCVakhSp1JUCkdwJgczvUg70suLK6cvLLE3EPrIkuNpOobSFlMBUxPyj/egrOYun+MP27OGp9B+1bdK2np0KQAkgBYn5TqMABRnzEVuNmlaG0BxQUsJAWoCAVRuQPAJ8VThmXEsHbJvsNLxEd1idY3JEFtR1gjbcahuTtXRaZ9Q68UPWt1bMgT8TdNllrxA1LiCSYAPNBblpCwQRIOxB81gOA5MtsCxh3DbxoPMXDc27jgIXtJEKSBCo1JJSQDAO3Fb/X8532Y77MOLWLNywE3FpeaVqYSsShS0SCDJ0hKVEKmClXHJIXsO3PS91tDjirjCVkJ9VyVOWxiACUjdsmI2jwIPzaahSbpIIKVoUJBEEKBH7EEV+XVsi8QptxIWhQIUlQkEHkEHkVn+Rbl3LF65hNwtbqNHq2jigZ0SZQpRjUUjTECPmHEABH4thVx01eVd2ALuHGTcWpV90Jkrbk7DcmB+R2gp0fBMXZx1lD9usLbWJBH9wR4UOCDxXatIWCCAQdiD5rKcU9TpbeuXLbSl4bdKBfCZJYcJPcB4SZ/XjaEig1eleGXUvpCkKCkqAKVAyCDwQRsQR5r3QKUpQKUpQKUpQKUqt56zUnK7EpAXcOdtsyAVKcX4ASnuKQSJj3AmSKDnzrnNOAlDFuj4i9dOlphJBIMSFrE9rY9zEifAJH5kzJ/8JUq6vF+vfu7uvHhP9DY20oHHAn9gGSMpqwjXc3i/Wv3vvXTuEjwhvYaUD6AT+gAttArJc74b/wAv71vFbQlLTzoRet6CoaVmVLEcSR7jv0+5Faii/aW6WQ62XUp1KbCxrCfcpmQPrFUbrir1sNDCQS7cPtNNJEbqKpAk7Djk/Sgvd7dJsW1uL+VCSpUeyRJ/sKpeRuoDmaHihdg/btqQVsOqCilxIO5J0gAwU8FQ354nu6lMi3we7QmYSxAklRgQBJMkn6kzXfhWJNYTh1u7cOJbbTbtypZgfIP3J4AG5oIbMOTLa4fevMQunl24CVFhbhSyjR5KR8wkAge8zqkR9UdTsJQABeNgDYAJXt/21anG28SaIUEuNOJ+ikrSofsQRXJaZetLBGhu2ZQkbwG0x9fFBx4fnbD8S0+le25KjpSkuJSomYACFEKknjbep8b1lWa28FfWu3YsEXl0pRlu1TBCp/G6iA2Jmd9oM1GZb6cYpDpVfP2bamtLTRe9dQ2jSpQCUgCOUDg7cbhrOJ41bYTp+JuGWdU6fVcSiYiY1ETEj9xUCjqLZXMfDevcyCT8PbuuaQI5hO3NUjDMDvMqrKrvCmsQCdxdNrLj0CRuh1SlKJGnsQABvyTtdcu5+w3ET6TTqWVTCW3U+iVTEaQqASSeBufagkcu5tYzA4600l5DjISXEusrbKdUxOobExMHcjjzXL1My+5mbDn7dn7wgKQNu4pIUEySAJiJqypbSCVACVRJA3McSfMTXugyO86j3WIMN2TNg/8AxJ5pQcQ4C1oGmC6CQnY7kfKB78TWcuP4n0o1v3dp6lu+pJfWFJUsKPErBJkb7HtJVzJreTYNqdDxbT6oRoC4GoJJnTPtO8VQ+vT6W8JWgnucdbSgQTqIVqjb+lJP6UGg2z6bpCVoMpWkKSfcESD+1U3qng6rm3Rd26QbqyWHmyTEpSZWhR2JQUySkETA3q04JaqsbdltcakNIQqOJSkAx9JFdikhYIIkHYg0HBgGMNY/bt3DCgpDiZH0PlJ9lA7Ee9ffErBvFGlsvJC23ElK0nyD+W/6iqFlBaspYk/hzhCbZ6XrEEjaSS42mEjySQknYJ2mSa0agyrJl85kG9/hV2ubd0ldi8pe8EwGj4knjYd086hGq1XM+ZXTmq1U1Oh1Pew4OULG4g8gEiDG8VxdNc0qzAwpq4Gm8tT6dyjfkEgKng6tJ4J3B8RQXClKUClKUClKExQR+P40zl9hb9wrS2jk+T7ADyfpVYyTgrmIOHE79CRcupAZQDIYZiUpH/qGSVK+sDTuDGW73/MTEtSe7D7FUpMSh98gjUCUwpKBPnykjZVaVQKrees1JyuxqSNdw5KbZkAqU4v2CU9xSJEx7gTJFdmZcysZbbCnlStWzTKd3HVSAEoRyoyQNuJE1BZQwW4xB7+I4kIfUIt2ATFs2ZkRMFxW2okSIHHACtsdLLgFm9ReqaxKSt5ZTqSpSzJSUgxCQSiB2kAbDyzR02vsYR8S7fKevmYNslIS02kpVOwj5zA323AkkcazSgyd3qHbY1YP2mJhdpclnQpD6Fp1KKdlDSmQnUJIgR9a95XvGc85fXbklx1pgoWgQVhaAS2QIPOkaTG8Ecgxpz9m3cmVtoUeJUkH/WqZi3TZt25+Ksbhdi6UlLnopELkzJHAPv77e24fvRrG04vhjCdaS4ynQtOsKUACQkqHKdQEifbambcv3uarn0FOqt8PCAVlpY9R5R1ApB0kpA2kGQRHkmKr0Xsk5WxHErBxYLn2ZbPGtCNe/wCcLSSB9fatjoK5fKtMg2LjjTSGm2kSEphOs/hSVHcqJMSZO55r6ZHfu7u0bdviguu/aBKEadCVbpRyZgeeYgGSCTydS8rrzdZKt2nfTXqChPyq0/hVsTHnbggHxBg7+yxFKPWxPFmrNkQpSbdATB40hxckyJgGTJGxiKDRqh8w5XtMyI0XbCXBIM7pVI47kkK/vVSwrqjh1mhDSrl54IhKrlbStKjEySBtJ2iPb86uWCZhtcfTqtbht0AAkIUCUzMak/MmYOxA4NBTLHLOJZSfYRY3JubJSgl1u5IKmUDkpUNM7SABwdOxHGjUrw86lhJUshKUglSiYAA5JJ4AHmg+Sb9pThaDqC6lOpTeoagn+YpmQn61nNxepz/izLbKtdnYEPLWgyhx78ELSYOnkcfj5HFaynle56gOXOILu3GLe5WtsoTGtbIIhM8JG2njkE7zvseB4KxgDIZtWw22ncJEnc8kkySfqTQSFKUoKb1QwNWJWouGCpN1ZkvMKSBMgdyTPKVAbjzA54M5lPGk5htGbhJSfUQCrTwFfiESYhUiCZqWJisv6VXSLG/xOxacC2ErS/bhIGhKXN1aSPw9yABMbE+TQahWZYoRlnMTDphLd+yWlHtALiI5JMz8g8SSBvWm1lvX1/8Ah1vZXKUpLrF4hSCoTwlSiNoOklCZAI4FBqVKUoFKUoFUjqDizlwtrDLYH1bsH1HIJ9Fnha9vJEgSYnnkTd6zrposY7e4niGoKBe+GZhRUAhoSSCO0pXKVD2gwd6C74HhLeBsN27AIbbSEpkyfzJ8kneoPNOb/wCGufC2jZub5aCpDKYhPspxUgJT53InjaRUpmpF25bLGHqbTcGNCnPlAnc8HeOJBFZ9Z5CxHJzi7jDLlu4W4gB5u6k6ykHcLBBmdgCRzudqC15dyf6Dxvb5fxF6tIBMfZsiSdDKYkJEgajJMTtJm2VQcO6p28pRfMP2LiiBD7agmSB+ONhM7kDYSYq7Wl81epCmnEOJUJSpCgoEe4IO4oOilKUClKUGVdVrJeXby1xhhBUGjouhq5QYCYTI8FQ5idBjmtOsbpN82h1HyrSFJn2UJH9jXxxnDG8aYcYeBLbqSlUGDB9j71kuTsfc6aXSsMxIkWylk2twomACYAPgIO0/yKJnYyA1HNGYGssWy7l+dCPCRJUTsEj6k++1U/A8pOZsWm+xju1QpizmWmkkHTqH43IMz9T9Amz5jyozmR21dfUsi2WXEtg9iyYgqHmCARv5UDINT9B/P2VMrv4vg1/h7K0fENX8LRqEEJ0JkyCQiUKIIgnR53Bs3VHLNqHGW7BPoYm+v7L0VFuUyS4pzTsEwSdXzEiBMEVb8SySld0buzuHLR9Yh0oSlaHOd1NqEa9/m/P3muvAMpt4Q8u4U68/cuCFOuqmAYJShCQEIRIkACRMTFBIYBhIwRhLIdddCZhbygpZkzBUAJjgbVTeq2LuP+jhdrPxF6YUof8ATaB7lGeZGrYGYB8xM/nfNiMrtCAXLh0lFuykalLXG3aCFFMxJHuB5FRXTzKrtit2/vla7y6AJHcA0gwfTAVuCDtvwAAPJIW3B8MbwdlthlOlDaQkCB48mABJ5J967KVD5izNbZcRquHACfkbT3LXxOlA3VEiY480ExULj2abbASlLzkuqjQy2kuOKniG0yqJETxO01TcZx+8uUNu3TowqzddQhMoKrgzqkLUZQyDE6iNvJ8GdyvZ2GB3b1pboX8SG0uuuOFS1LGyQS4okz/SIG52oOG6wu+zvIuVLsLNSfuWyn13NQ39RXclCR/KBPd3bjaYwbIllgdyLm2aLSvS9LSlRCCP5inyvaJJPvzvVlpQKyzqgpOZ8QsMKA1J9T17ntVshI2GoEQFJKwT4JTuPOgZlxxrLls5cPHsbEwCJUfCRJEqJ2iqh0swR531cTvwRd3XCSIDbX4UhPiYneTAT51FQaFSlKBSlKBWT9NyMm4ne4W4oIbdUHrRJiCDMgKMqKtISIJ/6ZPnfWKrGesnN5tbSPUUy80SWXkQFJJBEE86DyQCJgb0FnpWZ4bnO9ykA1jjCigaQi8ZSVoIjlyNwraeATv2+Td8DzJaZgTqtbht0QCQlXcJmNST3JJg7EA7Gg7L+waxJBbebQ4g8pWkKB/Q1U8U6XWF3qUy2q1eIgO2y1NlP/xB0QfO0n381daUGeu5XxfDSVWmK+r8pKLlsEKIPy6hJSkjYkb/AF4jgw7qdc2zr7F7hzinLYpDy7WXEJBklZB3SnSNQEk8zHFajWLYqdC8zqGxCGACOd0Knf60F5w3qdhl+Qn4pLaiJ0vBTUfmpQCZjcb7+KtjD6blIWhQUlQlKkkEEHggjYiq/geB21/YWyHbdpaSw0SFISZOlJ8j3qOPTZi2WpdpcXVpIMIZdhtJVMkIUCBv4BA9ooLrUHm/KzGbbcsXCfqhY+ZCv5kn/UcGoBbGN4Gfsl2+INDeHfsXjtGkKT9n41alb7n6V6R1GRhgAxS2fsl7glSC42YA+VxsEHkDYc0FGwzMt70neTa4mTcWi0/YLQZKQkx2zBgAiUHjtjkzsOB47b4+36lq8h1Huk7j6EcpO42IB3FZT1VXb5gu8FfZ9N9ly49Na0gKSQVtQhX/AH9h/q25rwvprYt4iu1tL26tXvS9QpBEFJVwlUhRA22Mntkk0Gw4hiLWGJ1vuttI/mcWED91ECs4xrqQ7mDVb5faVcPaQpTxSEobG8/e6Rr4jVtueYiv1novbvqBvLy6uQkgpSpcAb9w8mFQAYIO3PtoeGYWzhKdFuy20n+VCQkfsPzoMp6O4ei9vcQcuyq4vbV4Nh9Zkae9IKByFHQZPtAEd06++8m3SVrUEpSCVKUYAA5JJ2AHvWKZ8xZ7pxfXjrYBRiLP2ZEDQ62ImOdtZM7SVTvEV39PrF3PSCq9U+qyYV9gFKUBdKJUVrd1GVJmIQIQJ076VSFgTmu7za6G8Jb0Wu2u/dQQIMyGm1ga1AiJIIB5G4JnsAygxhCvVVqfuT81y9CnDtEAx2pgQEj+5JJn20BsQkAAcACK9UFV6n4MrHsMuGW0qUvSFISmJUpBCgN+eOOT4quHFEqvcKxJah6V0x8OooSQPWXBQCJ1aSrUBsdOnc7zWm1lT2XNQvMGLgb1H4uwUnSjTKySgAbgIcHPOlRiIFBqtKgskY//AIlsmrggJWoQ4kAgJWkwoQrfYj/7PNVnqfmB55SMMw0k3lx86kqj0W9pUowdOoTvyANtymQjlkdT8Rgd+GWStzy2+99DtIAP1EfRYnVKjMt4G1ly3bt2EhKUDcgfMfKj9Sd6k6BSlKBSlKBSlKDy4gOAhQBB5BEiq3i+QbDFl+ou3CHRMOsqU0sEgCZQRJAG2qY/UzZqUFFXkq8w8RY4tcIAACUvpQ+APPzJmaPM4/aBKW3cPfhPc46242on6hCtP7AflV6pQUi7xrGrPSBhbD50jUtq7CUz52cSkj3jfnk1QMTfuRcYwyvDrrXfNtFIbCHPTCEqEqKFFO5I2Bmt2pQZlljqU3auWuH3Vq/bO+mhAU9CRITAO5mFEQPrtWm1QOseSzmy0C2kk3DEqbA5WD8yOQN4BHJkQOTMl0xzUnNli25v6jf2boJk6kgbzAnUIV+seDQW2vDrSXhCgCPYia90oMxzT0dt79xD9gv4N5JCuwEo1AghQTPaRH4duNvfrzVZLRcgXFypBWoqsLsNgG2c/Ew4oJCFNLlOkL3VCwSSEmtDr53Num6QpDiUrQoEKSoAgg8gg7EH2oKqzm53C+3E7VxkgD7ZhK32VE7bFCStO/4VCd/PJ68Uznb2Upb9S5c0lSW7dtTpMf1JGhP6qFerHB7nCFQxc+qx4buJUpHsEOjuKd/x6zATBG8+cRwB7HCU3VwRbkaV27I0hwf1O/ec+ElIIABneQzO2ygvqRfi6u1H0kafUCPuljlLTLqZCwnuDjgPJ2iZG127CbVKUNpCUJACUpEAAcAAcCvNnaosUJbaQlCEiEpSAAB7ADYCvtQKUpQKgM24CrFkocYKUXbCtbDipiZEoVpIJbWBpUP1iQKn64MdxhnAWFv3C9DaBJP+gA8knYCgyy4zYnLwcxJkBtTqkpv8PeVDiXYUEKQOUkxJkdyBqiRVq6aZdVaJcvrtP+du1FbhUkpLaTw0AokhIj8ztMwKp+B5Nb6puO4neKWhp1WhhpspCkpQdMrVp3Mg/wDnitis7cWjaGwSQhISCoyTAiSfJ+tB9qUpQKUpQKUpQKUpQKUpQKUpQKUpQKyLMuCO9OLxWKWKS5bOk/F2+oiNRkrT7iZImdJJ/Ce3Xa/CNWxoOHAsYZx9hD9uvW2sSD/qCPBB2IrvrH8QaV0fuQ8ylbmGPkIcb1alMrlRBTPiCY333CjOknWMPvm8SaQ6ysLbWkKQocEH/wDcUHRSlKBSlKBSlKBSlKBVaz7lFGcLf0lqcSUypsJcKUlUHTrEEFMweJHjkzZaUFI6O4a9g+GoYuWVtONuOAhUb95MiCZTvz5iRIgm70pQKUpQKUpQKUpQKUpQKUpQKUpQKUpQKUpQeXGw6IUAR7ETRCA2IAAA8ClKD1SlKBSlKBSlKBSlKBSlKBSlKBSlKBSlKBSlKD//2Q=="/>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p>
        </p:txBody>
      </p:sp>
      <p:sp>
        <p:nvSpPr>
          <p:cNvPr id="22531" name="AutoShape 4" descr="data:image/jpeg;base64,/9j/4AAQSkZJRgABAQAAAQABAAD/2wCEAAkGBxQHEhUUERMWFhUXGB8bFxgYGB4cIBwgHiAgIiAfIh0gISgiIRsnHh8hITIhJykrLi4uICEzODMsNygtLisBCgoKBQUFDgUFDisZExkrKysrKysrKysrKysrKysrKysrKysrKysrKysrKysrKysrKysrKysrKysrKysrKysrK//AABEIAMYA8AMBIgACEQEDEQH/xAAcAAEAAwEBAQEBAAAAAAAAAAAABQYHBAIDAQj/xAA+EAABAwIFAwIDBgQEBQUAAAABAgMRAAQFBhIhMQciQRNRFDJhIzNCcYGRFVJioRYkscEIF0Oi0WNyguHw/8QAFAEBAAAAAAAAAAAAAAAAAAAAAP/EABQRAQAAAAAAAAAAAAAAAAAAAAD/2gAMAwEAAhEDEQA/ANxpSlApSs56YX9xjl5idy7cFxgPllhKVAohBJ1AD+kohQPdJmYEBo1KUoFKUoFKVVepmaFZRsVvto1uEhCJBKUlX4lR4H1iTAnegj87Zoum7pmwwxKVXK+91a0qKGUeCqBHdvvO0REqEXBVwMPaSq4dQIAC3FQhJVxO5gSfE1lvSfMuG2qFKdvEKvnyFPuugoKiZIQFL20pAjaBx9KuOfcnNZ8tkNqeUjSdbbiIUJIjdMwpMGdiD7HmQj8Gz25me9DeH2+uzbUU3FyvYTBIDYnfjyDyNhsTe6xO1w3GumQUptQvrJuZb1GUoG5UEmVIhI4BUBJ2PNaDkrP9pm9IDKwl7TK2VfMIiY41JBPI/tQWulKUClKUClKUClKUClKjrfHLe5fXboeQX241tz3CRPHnbfagkaUqi5p6hHC7xFlZ2pvLgglxCXNGgAAiTpUNwTyRED3FBeqV87dSloSVpCVEAqSDqAMbgGBIB2mBNfSgUpUVZ5ktb59ds1cNrfROpsKkiNj+oPPtQStKUoOfELsWDTjqgSG0KWQOSEgkxPnaqB0Ew34HCkqIUC84twhQj2SCNvlKUg+fNdfW3FBhuEvCU6nSlpIVO+oyYjyEgn9Kq2XepUWzNlg9i9cvNtJSSrZtPb3KJmY1bb6R9eAQ2WlYLn/EcdwO0buLq7Q16ivSLTKQCNSVKkqj5oEbHbaK2DJbSmbC1DjinV+igqWqZUVCd5JM7xzQTVKUoFfK6tkXadLiErT/ACqSFDb6HavrSgpmJdMsJuEd9o22lPcVJJRsAZlQI7Y3rJsq4Rcpu3P4DePCyaUS48/CWQQJMiYckJHdoSQCJgQTK9Y8Svri7Lb1pcLw1kpWoN6kpdEAyp0IISJ2g8b+YIvOQs/4XiSE29qRbQYQy4AiSSflglJJPgGdxQQeLdYBiTiWMJDZWoEqeulek2kAbRqIJM+/tEGZFnyDktGBa7p5xNxeP9y3wABB8IgRB2JVyo71DZwybgGEBLl422xIIQlK1oK9O5hKTKjuBP1A8is0ytd3WH3hby45cP25WgrDzX2YJBA1qHCSAe6GyYiDpBoP6XpSlApSvLjgaBUogACSSYAA5JPtQV/PmbEZNtTcLTrOoJQgHTqUfEwY2BPB4rryljozLaM3KUhPqJkpC9ekzBTqgbj8hWcJw89Vrp59af8AJW6HGbTWO1xxQILoIg6QUpO88J8zH2/4esXDuHOtLWkfDukwdtKFjUCTxBUF7/SgtvUrNycn2a3ApPrKGlhB31K230yCUpmT+nvUB0Hxl/G7F5dy6t1YuVAKWZIBShUflKjt4rxlpj/HuIrxF2Ta2iy3YpiAtQ+d3eZ3iCOduCiKoWQM3HKuGP2zSZv3rstNMntUkqQhIUQfZQIg/iiYoL71Pzg/qVYYZu/oUu4dE/YICdXzAQlShtqJ228qBEX/AMOVmHGLu6UVKdce0KUoyYSkKmeZUpwzvvCalV5ROTcFvfTKnLt1pSn3RKlLVvPImAFK/ck+9U/JucHLbDLbDsKBdvnS5JKYDAKySo7kHYyCdvJHCSF3ztmd7FnjhmEq/wAwr758QUMo3Cu8GUuAwOJEwN+LNkvKTGT7cMsCSYLjhHc4r3P05hPj9yfnkXKqcp2/p6vUeWSt94jucWSSSTyQJMSf9TVjoFKVm+fs4P3Lgw/CB6t0vZ1xPcllJ1JVKwexYVG54/OKDz1Gzi+t4YXhadd26CHVAkeikgQZGwMGZJ7QOO4VP5EyOzlNuT9rcrOp59W6lKPME7hO5+p5NfnT3IzOSmNKIW8sD1XY3UfYeyB4H6mrZQKUqs43mz+FYhZ2XoKV8UFH1SrSlOkEwNjqVtuJESnmaCVxzArfH0JRdNJdQlQWEq4kAif2Jrow/D2sNQEMNobQPwoSEjYAePMACfpXTSgyHro6MSuMMsCqEPPguhMagCpLaSCQY2W5+o+lTmOdTm1ufDYS38bdKnSEfdp0xJUuQCIngx9RIni6hdL15xv2ny+UMaAl0TKhpPCBEDUCdzMETB4rQMEwZjAWgzbNJbbHhPk+5PJO3J3oMZuMXxZeNWlrc3SUKU4lxTTMhtKRqOmYlWpAI3ncjyJrdaxDLuaGbm+vsbue23bHw9sJ7nDzpSnaVFImDxq57SR0I6oX2NYpbWtux8Oy4pJ0vohxbZhSlb7AFIVp08zyfAbPSlKCKzTjH+H7R650ep6SCrRq0zHiYMfsawHKWCM9U7tarhxm0UkbsW7WhSxHzJKpGx52URA23mv6TrFuuWFYfbj4hLyWL9MKQlswV9wOpSUiQoSSFymfcxsGkZrylZZjbQL1vUhmSlRWpOkQNUqBBiACZPgVimI4RbJukJyw9dKuFKBWW1H0W29vmUUgxqg9xI2I9hVrw/rXav2SfjGXHHlAoebaR2kQQVSogQR+GTE1Z3M94Xlu1aU0UpQ4jU2y033kAbEoHyyAACqPHtQXSzStLaA6QpYSNZAgFUbkD2mvtWfZX6tWmY7lFslp9pbk6PUSmCRvHaoxsCd/atAmg/az7qVi7l+41hNmqH7r75YGr0md9StiIUfE7ESNpBq93hWltZaCS5pOgK4Ko2n6TWTMlzpw2/e3xTc4nfLCGm295IGyQAAqASJif+mNidwvYxHD8jtsWq3mmBphsLIBMQCpUAASTJUYEz7GsZxnLd5cYve4dalaGbt1Dz69jDcqVqJEdoUtUJkaoSPrX36r5GdsbFN9cuqevFOj4hQI0JSoQlKU/wAqVAJBH8xkcRrGOZ9tsIw9F+ZUh1I9JHBWpQJCZ3A4MnxB5oO++xayycy02862w2BoaSo8hIHA5MCJP1E81EYD09tMOvnMRbUpa3SpaASChPqQVKTtJJMkGYhX61lXUvJ9y7Y/xS9dJuVrSVtCUoZbWICEpVKtQURO45OxO5v+IZ6Tg+F2QtdLl3cNNN2zR5JICNRHsDxJAJ/WgvjrjOKB639RCyE6HkJWNSQsEQoAymRMTFRmU8mWmUQsWjekrPcpRKlEeBJ/CPb/AFNY30js15Tx1yzdWjUWilUcKOlKwlJO5I+nMGrv1JzE7iz6cHw8pLz4IuHJJDSI3B07gkbkngED8WwS+BdTbTHb5VkwlxShqh0AFtWnkggk6fZUQffcVdqwjJOXkZOzKbYLOgsqLRWoalBSQYMAAqkK2A4FWDMmYH+oL6sOwlwJt0j/ADd2O4QdtKCCAQYPnv3ggAkh1Zwzc/j1wcLwf76SLm4/CykbEBQ/FOxPg7Dc9tvyllVnK7Whsa3DJdeVutxR3UpSudzvE/8AmurLeAMZaYTb2yNKE+fKj5Uo+VH3/wBqlKBSlKBWc9V2FNXWD3KFlJRepagDkPadW/jtQREb6vEb6NVR6l5SczfbttsvBlxp5LqVEHlIUOQZB7pB+n60E7jOPW2BpCrp9toGY1qAKoidI5VEjgHkVF5fz1ZZjfWxauFxaE6iQhWmNvxRHmqvhPROxtVpduHH7lydS/UUAhapmSkDVz4KzO8zXB09sW8NzDibTKEttpaTpSkQB92dh+ZoNcpVHzt1Qs8pKDaiXnpAU22RKBsZUTsDB2HJ+nNXDDrsX7TbqQQHEJWAeQFAGD9d6DOOn/SBrK75uLh0XDiT9kNGlKNz3wSZXER/KZ52IgMsZkt3sWxLE7t5CWmIYZOvVqkqCdGn59SWlKjf5vpNbdWGWHTT/BKb6+uCFpZQ58KjtWYMhDi5ATqAI2A5n8qDRck5/Yzo48i2adCWY1OLCQDqJCYGoq3AJ3HjerdWadA8B/hWHesoDXcr1zAnQnZAmTI+ZXiNRrQcUs/4gy61Meo2pExMagRMeeeKD4NXjOPsuC3uErSoFBcYcSopJHhSZAUAQR+hrJX8k2lw6vCsNb0rQmby9dT6imwodrY+Ua1x4gAAxJkpquQ8FvsFurhq1dS3fWygVW61/Z3KIOwAjdPMk7hwRoKSTrnS3CbzDk3Tl+0hDty960pXqPcI9M8wlEdvcrZXiNw5s+ZScGHIsMKZS2h15CXYMaUfiWTqBVuEz8xInaprJGSWcpI7VKdfUIcfX8yhtCeTCAAAEz4q0UoKHj/S+3zJequrx951MJCGdQSlIAMiRvpJggDSQZkmdqJmXCmem2L2K7Ja7dl0fblwkt6AoawFGSTp3KfBKCOdt3rFszWV1nHFVuWbLN1bW4LBFyT6SHRBcASCFauO4CD+lBc7zqthdrEXHqTP3SFLiI5gbc1FP5+wTGbhhx9ZDjGssqdbWlKSrTJ3EFXaI228VbcmYd8FatFy1ZtntADiGkgAeYBBJj6Sd6lrqxavI9VtC4mNaQqJ5iRtwP2oKXmPGbDPdncWlvdMuOrR9miQFFYBUnSFFMmU+OOTVZ6Q5Pu3FN3GKIVpt0BNk06N0SZUvR+EiABqE/lpFXPM/Tqyx9MhsMPAhSHmQELSU/LwNx9P7g71VsEz7c5UuTZY7p0xLV2EmF7kyqNiCNhABBEEGZAXbqFg6sew65YbQFuKR9mkmO4bjc7TI2qjdF+m68AK7q+b03E6WkEg6EwdSpSopJVMfQJ57iBrDTgeSFJIUlQBBBkEHgg+RXugxbq1hl5g+KW2I2TS31lJQEpaWsIUlOkTp5nXIG26TzVx6WZR/wAPsKffKlXd1Dj6lCCCZVpjxBUSfJP5AC8UoMm6qdMHs3XjT9uptALel0rJ2KZ0kDyIMbe1aLlvAWMtMJt7ZGlCf3UfKlHyo+/+1SlKBSlKBSlKBSlKBWLt9K7+9xC7dduvRt7haystLKnFtlcpb3HaNO3JAgCCNq2ilBhHWHJ1rlHCmEWre5uUhTioK19jp7lAD34AAqx4dn92/YYtcGt/iX222kuurBDLXaAdSpBJ2O30MTEVbM/5NRnZlplx1TaUPBwlKQSoAKSUidgSFcwY9jUxhGEs4Az6Vq0EITuEoHJjmTyoxyTQZ70QzldZt+L+LWF+mWtEJCY1+pPH/tFaHjuDM4+ypi5RrbVEpkjgyDI3BmsW6XYfjGHWrjFtaC2K3wtdxcpKTphI0JaUnUqPm1cfMBvvWuZUwu6w1C/jLs3Li1avkCUo/pTG8fmfaAN5D1jGL2mTbYKdKWWUQhCUj9kpSOTHgeATVVRdYzmufTQjDbcntU4kruCJ508JkGYIBBETBmuXNmEpfzFhriO9fprU4g7hKUA6ViTG6lHYeUz5rTqDJrfppfN4szeOXyXkthJLi0d5iQW9A2gpJ7p2njatZpSgUqrOZ/smr82C3NL3aASISVKns1fzRH5lQAk7VaaBWD5NxK+sbb+GAjDzbIcdurh9JKkpLmxaEwRBPcZCp2jk7xWN9cstrt238QbuFpC0NsuNJSACnUOVTJExtFB39Mcec9T0LVq9u7VbilqvrlRSEjgJSCDriADCgSoqOkDarxiGcrDDXvQeu2W3fKVLA0+e48JMeFEePeo/MmZbfLWFm4tlNBv04tQkgJUSOwJEGY5iPBmN6hcl9PLe6sw7iLabq5uR6rjjglQ1pEJSrkACPyMxGwAaI06HkhSSFJUAQQZBB4II5BHmuHHsDYzCyWbpsONkgwZEEcEEbg/UVny7l7pW6UqS8/hSvkIAUq2Uo/KSe4tiDHHzDk83Owzrh+I6fSvbclR0pSXUpUTMABCiFSTxtvQUvLVjf5Au/hlqD2FlJUH3VBPw6UzsVEhIMqAIju5TEKA1Bp1LyQpJCkqAIIMgg8EEcivne2jeINqbdQlbaxCkqEgj2I9qydLVx0iekan8KdWSoAEqtiSY2JPbECZ7o8GJDX6VzYdft4m0h1lQW2sSlQ4I/WumgUpSgUpSgUpSgUpSgUpSgUpVezVnC3yzpS5qceX92w0nU4vcDZI+p8xMGJigm7u6RZIK3VpQhIlSlqCUgfUnYVn+I5xuszpUnB0aGRPq39wChtKRIJamNShBJMQmBI3292WSX80KTcY6pKlJgt2jRIZRHle5K1yfeORKgdvzH8VOaHlYVh0BpEC+fRsGkE7tIIEeqqCOCBB2MHSEH0Uau8fdXiV8SuGgyws6dxqVrOxkEEAGQJ1fStgriwbC28FYbYZTCG0hI2G8eTAA1HkmOa7aBVDxLqazYX79opo6bdlTjrurykBWlKY3kEbyNzVzxK/bwtpbzqglttJUon2H+/ishwTpqnPLi8RxAuth95S0MjSkqZ7fS1QJSYBBjcgpIKTuQjHcnvLwo4oEITfG5+PENmQmZ0CZOkfeQZ9vrWhZwzZcM4W3iGGobWIS4sOg7NkGdgodwVE78TV19IadMDTERG0e0e0eKoDWTLzK5cGEPNfDrEi1ugtaQrg6VBWoJI33J396Cz5VzTbZqZDts4FbArRI1tkzstMyDsY8GNpr5t4hZZ1ZuGGnkPIgtu6CCU6gQCJERyQqCDG0waz3JvRs2oeXeOFl1ZHpG0dWktCVakhSp1JUCkdwJgczvUg70suLK6cvLLE3EPrIkuNpOobSFlMBUxPyj/egrOYun+MP27OGp9B+1bdK2np0KQAkgBYn5TqMABRnzEVuNmlaG0BxQUsJAWoCAVRuQPAJ8VThmXEsHbJvsNLxEd1idY3JEFtR1gjbcahuTtXRaZ9Q68UPWt1bMgT8TdNllrxA1LiCSYAPNBblpCwQRIOxB81gOA5MtsCxh3DbxoPMXDc27jgIXtJEKSBCo1JJSQDAO3Fb/X8532Y77MOLWLNywE3FpeaVqYSsShS0SCDJ0hKVEKmClXHJIXsO3PS91tDjirjCVkJ9VyVOWxiACUjdsmI2jwIPzaahSbpIIKVoUJBEEKBH7EEV+XVsi8QptxIWhQIUlQkEHkEHkVn+Rbl3LF65hNwtbqNHq2jigZ0SZQpRjUUjTECPmHEABH4thVx01eVd2ALuHGTcWpV90Jkrbk7DcmB+R2gp0fBMXZx1lD9usLbWJBH9wR4UOCDxXatIWCCAQdiD5rKcU9TpbeuXLbSl4bdKBfCZJYcJPcB4SZ/XjaEig1eleGXUvpCkKCkqAKVAyCDwQRsQR5r3QKUpQKUpQKUpQKUqt56zUnK7EpAXcOdtsyAVKcX4ASnuKQSJj3AmSKDnzrnNOAlDFuj4i9dOlphJBIMSFrE9rY9zEifAJH5kzJ/8JUq6vF+vfu7uvHhP9DY20oHHAn9gGSMpqwjXc3i/Wv3vvXTuEjwhvYaUD6AT+gAttArJc74b/wAv71vFbQlLTzoRet6CoaVmVLEcSR7jv0+5Faii/aW6WQ62XUp1KbCxrCfcpmQPrFUbrir1sNDCQS7cPtNNJEbqKpAk7Djk/Sgvd7dJsW1uL+VCSpUeyRJ/sKpeRuoDmaHihdg/btqQVsOqCilxIO5J0gAwU8FQ354nu6lMi3we7QmYSxAklRgQBJMkn6kzXfhWJNYTh1u7cOJbbTbtypZgfIP3J4AG5oIbMOTLa4fevMQunl24CVFhbhSyjR5KR8wkAge8zqkR9UdTsJQABeNgDYAJXt/21anG28SaIUEuNOJ+ikrSofsQRXJaZetLBGhu2ZQkbwG0x9fFBx4fnbD8S0+le25KjpSkuJSomYACFEKknjbep8b1lWa28FfWu3YsEXl0pRlu1TBCp/G6iA2Jmd9oM1GZb6cYpDpVfP2bamtLTRe9dQ2jSpQCUgCOUDg7cbhrOJ41bYTp+JuGWdU6fVcSiYiY1ETEj9xUCjqLZXMfDevcyCT8PbuuaQI5hO3NUjDMDvMqrKrvCmsQCdxdNrLj0CRuh1SlKJGnsQABvyTtdcu5+w3ET6TTqWVTCW3U+iVTEaQqASSeBufagkcu5tYzA4600l5DjISXEusrbKdUxOobExMHcjjzXL1My+5mbDn7dn7wgKQNu4pIUEySAJiJqypbSCVACVRJA3McSfMTXugyO86j3WIMN2TNg/8AxJ5pQcQ4C1oGmC6CQnY7kfKB78TWcuP4n0o1v3dp6lu+pJfWFJUsKPErBJkb7HtJVzJreTYNqdDxbT6oRoC4GoJJnTPtO8VQ+vT6W8JWgnucdbSgQTqIVqjb+lJP6UGg2z6bpCVoMpWkKSfcESD+1U3qng6rm3Rd26QbqyWHmyTEpSZWhR2JQUySkETA3q04JaqsbdltcakNIQqOJSkAx9JFdikhYIIkHYg0HBgGMNY/bt3DCgpDiZH0PlJ9lA7Ee9ffErBvFGlsvJC23ElK0nyD+W/6iqFlBaspYk/hzhCbZ6XrEEjaSS42mEjySQknYJ2mSa0agyrJl85kG9/hV2ubd0ldi8pe8EwGj4knjYd086hGq1XM+ZXTmq1U1Oh1Pew4OULG4g8gEiDG8VxdNc0qzAwpq4Gm8tT6dyjfkEgKng6tJ4J3B8RQXClKUClKUClKExQR+P40zl9hb9wrS2jk+T7ADyfpVYyTgrmIOHE79CRcupAZQDIYZiUpH/qGSVK+sDTuDGW73/MTEtSe7D7FUpMSh98gjUCUwpKBPnykjZVaVQKrees1JyuxqSNdw5KbZkAqU4v2CU9xSJEx7gTJFdmZcysZbbCnlStWzTKd3HVSAEoRyoyQNuJE1BZQwW4xB7+I4kIfUIt2ATFs2ZkRMFxW2okSIHHACtsdLLgFm9ReqaxKSt5ZTqSpSzJSUgxCQSiB2kAbDyzR02vsYR8S7fKevmYNslIS02kpVOwj5zA323AkkcazSgyd3qHbY1YP2mJhdpclnQpD6Fp1KKdlDSmQnUJIgR9a95XvGc85fXbklx1pgoWgQVhaAS2QIPOkaTG8Ecgxpz9m3cmVtoUeJUkH/WqZi3TZt25+Ksbhdi6UlLnopELkzJHAPv77e24fvRrG04vhjCdaS4ynQtOsKUACQkqHKdQEifbambcv3uarn0FOqt8PCAVlpY9R5R1ApB0kpA2kGQRHkmKr0Xsk5WxHErBxYLn2ZbPGtCNe/wCcLSSB9fatjoK5fKtMg2LjjTSGm2kSEphOs/hSVHcqJMSZO55r6ZHfu7u0bdviguu/aBKEadCVbpRyZgeeYgGSCTydS8rrzdZKt2nfTXqChPyq0/hVsTHnbggHxBg7+yxFKPWxPFmrNkQpSbdATB40hxckyJgGTJGxiKDRqh8w5XtMyI0XbCXBIM7pVI47kkK/vVSwrqjh1mhDSrl54IhKrlbStKjEySBtJ2iPb86uWCZhtcfTqtbht0AAkIUCUzMak/MmYOxA4NBTLHLOJZSfYRY3JubJSgl1u5IKmUDkpUNM7SABwdOxHGjUrw86lhJUshKUglSiYAA5JJ4AHmg+Sb9pThaDqC6lOpTeoagn+YpmQn61nNxepz/izLbKtdnYEPLWgyhx78ELSYOnkcfj5HFaynle56gOXOILu3GLe5WtsoTGtbIIhM8JG2njkE7zvseB4KxgDIZtWw22ncJEnc8kkySfqTQSFKUoKb1QwNWJWouGCpN1ZkvMKSBMgdyTPKVAbjzA54M5lPGk5htGbhJSfUQCrTwFfiESYhUiCZqWJisv6VXSLG/xOxacC2ErS/bhIGhKXN1aSPw9yABMbE+TQahWZYoRlnMTDphLd+yWlHtALiI5JMz8g8SSBvWm1lvX1/8Ah1vZXKUpLrF4hSCoTwlSiNoOklCZAI4FBqVKUoFKUoFUjqDizlwtrDLYH1bsH1HIJ9Fnha9vJEgSYnnkTd6zrposY7e4niGoKBe+GZhRUAhoSSCO0pXKVD2gwd6C74HhLeBsN27AIbbSEpkyfzJ8kneoPNOb/wCGufC2jZub5aCpDKYhPspxUgJT53InjaRUpmpF25bLGHqbTcGNCnPlAnc8HeOJBFZ9Z5CxHJzi7jDLlu4W4gB5u6k6ykHcLBBmdgCRzudqC15dyf6Dxvb5fxF6tIBMfZsiSdDKYkJEgajJMTtJm2VQcO6p28pRfMP2LiiBD7agmSB+ONhM7kDYSYq7Wl81epCmnEOJUJSpCgoEe4IO4oOilKUClKUGVdVrJeXby1xhhBUGjouhq5QYCYTI8FQ5idBjmtOsbpN82h1HyrSFJn2UJH9jXxxnDG8aYcYeBLbqSlUGDB9j71kuTsfc6aXSsMxIkWylk2twomACYAPgIO0/yKJnYyA1HNGYGssWy7l+dCPCRJUTsEj6k++1U/A8pOZsWm+xju1QpizmWmkkHTqH43IMz9T9Amz5jyozmR21dfUsi2WXEtg9iyYgqHmCARv5UDINT9B/P2VMrv4vg1/h7K0fENX8LRqEEJ0JkyCQiUKIIgnR53Bs3VHLNqHGW7BPoYm+v7L0VFuUyS4pzTsEwSdXzEiBMEVb8SySld0buzuHLR9Yh0oSlaHOd1NqEa9/m/P3muvAMpt4Q8u4U68/cuCFOuqmAYJShCQEIRIkACRMTFBIYBhIwRhLIdddCZhbygpZkzBUAJjgbVTeq2LuP+jhdrPxF6YUof8ATaB7lGeZGrYGYB8xM/nfNiMrtCAXLh0lFuykalLXG3aCFFMxJHuB5FRXTzKrtit2/vla7y6AJHcA0gwfTAVuCDtvwAAPJIW3B8MbwdlthlOlDaQkCB48mABJ5J967KVD5izNbZcRquHACfkbT3LXxOlA3VEiY480ExULj2abbASlLzkuqjQy2kuOKniG0yqJETxO01TcZx+8uUNu3TowqzddQhMoKrgzqkLUZQyDE6iNvJ8GdyvZ2GB3b1pboX8SG0uuuOFS1LGyQS4okz/SIG52oOG6wu+zvIuVLsLNSfuWyn13NQ39RXclCR/KBPd3bjaYwbIllgdyLm2aLSvS9LSlRCCP5inyvaJJPvzvVlpQKyzqgpOZ8QsMKA1J9T17ntVshI2GoEQFJKwT4JTuPOgZlxxrLls5cPHsbEwCJUfCRJEqJ2iqh0swR531cTvwRd3XCSIDbX4UhPiYneTAT51FQaFSlKBSlKBWT9NyMm4ne4W4oIbdUHrRJiCDMgKMqKtISIJ/6ZPnfWKrGesnN5tbSPUUy80SWXkQFJJBEE86DyQCJgb0FnpWZ4bnO9ykA1jjCigaQi8ZSVoIjlyNwraeATv2+Td8DzJaZgTqtbht0QCQlXcJmNST3JJg7EA7Gg7L+waxJBbebQ4g8pWkKB/Q1U8U6XWF3qUy2q1eIgO2y1NlP/xB0QfO0n381daUGeu5XxfDSVWmK+r8pKLlsEKIPy6hJSkjYkb/AF4jgw7qdc2zr7F7hzinLYpDy7WXEJBklZB3SnSNQEk8zHFajWLYqdC8zqGxCGACOd0Knf60F5w3qdhl+Qn4pLaiJ0vBTUfmpQCZjcb7+KtjD6blIWhQUlQlKkkEEHggjYiq/geB21/YWyHbdpaSw0SFISZOlJ8j3qOPTZi2WpdpcXVpIMIZdhtJVMkIUCBv4BA9ooLrUHm/KzGbbcsXCfqhY+ZCv5kn/UcGoBbGN4Gfsl2+INDeHfsXjtGkKT9n41alb7n6V6R1GRhgAxS2fsl7glSC42YA+VxsEHkDYc0FGwzMt70neTa4mTcWi0/YLQZKQkx2zBgAiUHjtjkzsOB47b4+36lq8h1Huk7j6EcpO42IB3FZT1VXb5gu8FfZ9N9ly49Na0gKSQVtQhX/AH9h/q25rwvprYt4iu1tL26tXvS9QpBEFJVwlUhRA22Mntkk0Gw4hiLWGJ1vuttI/mcWED91ECs4xrqQ7mDVb5faVcPaQpTxSEobG8/e6Rr4jVtueYiv1novbvqBvLy6uQkgpSpcAb9w8mFQAYIO3PtoeGYWzhKdFuy20n+VCQkfsPzoMp6O4ei9vcQcuyq4vbV4Nh9Zkae9IKByFHQZPtAEd06++8m3SVrUEpSCVKUYAA5JJ2AHvWKZ8xZ7pxfXjrYBRiLP2ZEDQ62ImOdtZM7SVTvEV39PrF3PSCq9U+qyYV9gFKUBdKJUVrd1GVJmIQIQJ076VSFgTmu7za6G8Jb0Wu2u/dQQIMyGm1ga1AiJIIB5G4JnsAygxhCvVVqfuT81y9CnDtEAx2pgQEj+5JJn20BsQkAAcACK9UFV6n4MrHsMuGW0qUvSFISmJUpBCgN+eOOT4quHFEqvcKxJah6V0x8OooSQPWXBQCJ1aSrUBsdOnc7zWm1lT2XNQvMGLgb1H4uwUnSjTKySgAbgIcHPOlRiIFBqtKgskY//AIlsmrggJWoQ4kAgJWkwoQrfYj/7PNVnqfmB55SMMw0k3lx86kqj0W9pUowdOoTvyANtymQjlkdT8Rgd+GWStzy2+99DtIAP1EfRYnVKjMt4G1ly3bt2EhKUDcgfMfKj9Sd6k6BSlKBSlKBSlKDy4gOAhQBB5BEiq3i+QbDFl+ou3CHRMOsqU0sEgCZQRJAG2qY/UzZqUFFXkq8w8RY4tcIAACUvpQ+APPzJmaPM4/aBKW3cPfhPc46242on6hCtP7AflV6pQUi7xrGrPSBhbD50jUtq7CUz52cSkj3jfnk1QMTfuRcYwyvDrrXfNtFIbCHPTCEqEqKFFO5I2Bmt2pQZlljqU3auWuH3Vq/bO+mhAU9CRITAO5mFEQPrtWm1QOseSzmy0C2kk3DEqbA5WD8yOQN4BHJkQOTMl0xzUnNli25v6jf2boJk6kgbzAnUIV+seDQW2vDrSXhCgCPYia90oMxzT0dt79xD9gv4N5JCuwEo1AghQTPaRH4duNvfrzVZLRcgXFypBWoqsLsNgG2c/Ew4oJCFNLlOkL3VCwSSEmtDr53Num6QpDiUrQoEKSoAgg8gg7EH2oKqzm53C+3E7VxkgD7ZhK32VE7bFCStO/4VCd/PJ68Uznb2Upb9S5c0lSW7dtTpMf1JGhP6qFerHB7nCFQxc+qx4buJUpHsEOjuKd/x6zATBG8+cRwB7HCU3VwRbkaV27I0hwf1O/ec+ElIIABneQzO2ygvqRfi6u1H0kafUCPuljlLTLqZCwnuDjgPJ2iZG127CbVKUNpCUJACUpEAAcAAcCvNnaosUJbaQlCEiEpSAAB7ADYCvtQKUpQKgM24CrFkocYKUXbCtbDipiZEoVpIJbWBpUP1iQKn64MdxhnAWFv3C9DaBJP+gA8knYCgyy4zYnLwcxJkBtTqkpv8PeVDiXYUEKQOUkxJkdyBqiRVq6aZdVaJcvrtP+du1FbhUkpLaTw0AokhIj8ztMwKp+B5Nb6puO4neKWhp1WhhpspCkpQdMrVp3Mg/wDnitis7cWjaGwSQhISCoyTAiSfJ+tB9qUpQKUpQKUpQKUpQKUpQKUpQKUpQKyLMuCO9OLxWKWKS5bOk/F2+oiNRkrT7iZImdJJ/Ce3Xa/CNWxoOHAsYZx9hD9uvW2sSD/qCPBB2IrvrH8QaV0fuQ8ylbmGPkIcb1alMrlRBTPiCY333CjOknWMPvm8SaQ6ysLbWkKQocEH/wDcUHRSlKBSlKBSlKBSlKBVaz7lFGcLf0lqcSUypsJcKUlUHTrEEFMweJHjkzZaUFI6O4a9g+GoYuWVtONuOAhUb95MiCZTvz5iRIgm70pQKUpQKUpQKUpQKUpQKUpQKUpQKUpQKUpQeXGw6IUAR7ETRCA2IAAA8ClKD1SlKBSlKBSlKBSlKBSlKBSlKBSlKBSlKBSlKD//2Q=="/>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p>
        </p:txBody>
      </p:sp>
      <p:sp>
        <p:nvSpPr>
          <p:cNvPr id="22532" name="AutoShape 6" descr="data:image/jpeg;base64,/9j/4AAQSkZJRgABAQAAAQABAAD/2wCEAAkGBxQHEhUUERMWFhUXGB8bFxgYGB4cIBwgHiAgIiAfIh0gISgiIRsnHh8hITIhJykrLi4uICEzODMsNygtLisBCgoKBQUFDgUFDisZExkrKysrKysrKysrKysrKysrKysrKysrKysrKysrKysrKysrKysrKysrKysrKysrKysrK//AABEIAMYA8AMBIgACEQEDEQH/xAAcAAEAAwEBAQEBAAAAAAAAAAAABQYHBAIDAQj/xAA+EAABAwIFAwIDBgQEBQUAAAABAgMRAAQFBhIhMQciQRNRFDJhIzNCcYGRFVJioRYkscEIF0Oi0WNyguHw/8QAFAEBAAAAAAAAAAAAAAAAAAAAAP/EABQRAQAAAAAAAAAAAAAAAAAAAAD/2gAMAwEAAhEDEQA/ANxpSlApSs56YX9xjl5idy7cFxgPllhKVAohBJ1AD+kohQPdJmYEBo1KUoFKUoFKVVepmaFZRsVvto1uEhCJBKUlX4lR4H1iTAnegj87Zoum7pmwwxKVXK+91a0qKGUeCqBHdvvO0REqEXBVwMPaSq4dQIAC3FQhJVxO5gSfE1lvSfMuG2qFKdvEKvnyFPuugoKiZIQFL20pAjaBx9KuOfcnNZ8tkNqeUjSdbbiIUJIjdMwpMGdiD7HmQj8Gz25me9DeH2+uzbUU3FyvYTBIDYnfjyDyNhsTe6xO1w3GumQUptQvrJuZb1GUoG5UEmVIhI4BUBJ2PNaDkrP9pm9IDKwl7TK2VfMIiY41JBPI/tQWulKUClKUClKUClKUClKjrfHLe5fXboeQX241tz3CRPHnbfagkaUqi5p6hHC7xFlZ2pvLgglxCXNGgAAiTpUNwTyRED3FBeqV87dSloSVpCVEAqSDqAMbgGBIB2mBNfSgUpUVZ5ktb59ds1cNrfROpsKkiNj+oPPtQStKUoOfELsWDTjqgSG0KWQOSEgkxPnaqB0Ew34HCkqIUC84twhQj2SCNvlKUg+fNdfW3FBhuEvCU6nSlpIVO+oyYjyEgn9Kq2XepUWzNlg9i9cvNtJSSrZtPb3KJmY1bb6R9eAQ2WlYLn/EcdwO0buLq7Q16ivSLTKQCNSVKkqj5oEbHbaK2DJbSmbC1DjinV+igqWqZUVCd5JM7xzQTVKUoFfK6tkXadLiErT/ACqSFDb6HavrSgpmJdMsJuEd9o22lPcVJJRsAZlQI7Y3rJsq4Rcpu3P4DePCyaUS48/CWQQJMiYckJHdoSQCJgQTK9Y8Svri7Lb1pcLw1kpWoN6kpdEAyp0IISJ2g8b+YIvOQs/4XiSE29qRbQYQy4AiSSflglJJPgGdxQQeLdYBiTiWMJDZWoEqeulek2kAbRqIJM+/tEGZFnyDktGBa7p5xNxeP9y3wABB8IgRB2JVyo71DZwybgGEBLl422xIIQlK1oK9O5hKTKjuBP1A8is0ytd3WH3hby45cP25WgrDzX2YJBA1qHCSAe6GyYiDpBoP6XpSlApSvLjgaBUogACSSYAA5JPtQV/PmbEZNtTcLTrOoJQgHTqUfEwY2BPB4rryljozLaM3KUhPqJkpC9ekzBTqgbj8hWcJw89Vrp59af8AJW6HGbTWO1xxQILoIg6QUpO88J8zH2/4esXDuHOtLWkfDukwdtKFjUCTxBUF7/SgtvUrNycn2a3ApPrKGlhB31K230yCUpmT+nvUB0Hxl/G7F5dy6t1YuVAKWZIBShUflKjt4rxlpj/HuIrxF2Ta2iy3YpiAtQ+d3eZ3iCOduCiKoWQM3HKuGP2zSZv3rstNMntUkqQhIUQfZQIg/iiYoL71Pzg/qVYYZu/oUu4dE/YICdXzAQlShtqJ228qBEX/AMOVmHGLu6UVKdce0KUoyYSkKmeZUpwzvvCalV5ROTcFvfTKnLt1pSn3RKlLVvPImAFK/ck+9U/JucHLbDLbDsKBdvnS5JKYDAKySo7kHYyCdvJHCSF3ztmd7FnjhmEq/wAwr758QUMo3Cu8GUuAwOJEwN+LNkvKTGT7cMsCSYLjhHc4r3P05hPj9yfnkXKqcp2/p6vUeWSt94jucWSSSTyQJMSf9TVjoFKVm+fs4P3Lgw/CB6t0vZ1xPcllJ1JVKwexYVG54/OKDz1Gzi+t4YXhadd26CHVAkeikgQZGwMGZJ7QOO4VP5EyOzlNuT9rcrOp59W6lKPME7hO5+p5NfnT3IzOSmNKIW8sD1XY3UfYeyB4H6mrZQKUqs43mz+FYhZ2XoKV8UFH1SrSlOkEwNjqVtuJESnmaCVxzArfH0JRdNJdQlQWEq4kAif2Jrow/D2sNQEMNobQPwoSEjYAePMACfpXTSgyHro6MSuMMsCqEPPguhMagCpLaSCQY2W5+o+lTmOdTm1ufDYS38bdKnSEfdp0xJUuQCIngx9RIni6hdL15xv2ny+UMaAl0TKhpPCBEDUCdzMETB4rQMEwZjAWgzbNJbbHhPk+5PJO3J3oMZuMXxZeNWlrc3SUKU4lxTTMhtKRqOmYlWpAI3ncjyJrdaxDLuaGbm+vsbue23bHw9sJ7nDzpSnaVFImDxq57SR0I6oX2NYpbWtux8Oy4pJ0vohxbZhSlb7AFIVp08zyfAbPSlKCKzTjH+H7R650ep6SCrRq0zHiYMfsawHKWCM9U7tarhxm0UkbsW7WhSxHzJKpGx52URA23mv6TrFuuWFYfbj4hLyWL9MKQlswV9wOpSUiQoSSFymfcxsGkZrylZZjbQL1vUhmSlRWpOkQNUqBBiACZPgVimI4RbJukJyw9dKuFKBWW1H0W29vmUUgxqg9xI2I9hVrw/rXav2SfjGXHHlAoebaR2kQQVSogQR+GTE1Z3M94Xlu1aU0UpQ4jU2y033kAbEoHyyAACqPHtQXSzStLaA6QpYSNZAgFUbkD2mvtWfZX6tWmY7lFslp9pbk6PUSmCRvHaoxsCd/atAmg/az7qVi7l+41hNmqH7r75YGr0md9StiIUfE7ESNpBq93hWltZaCS5pOgK4Ko2n6TWTMlzpw2/e3xTc4nfLCGm295IGyQAAqASJif+mNidwvYxHD8jtsWq3mmBphsLIBMQCpUAASTJUYEz7GsZxnLd5cYve4dalaGbt1Dz69jDcqVqJEdoUtUJkaoSPrX36r5GdsbFN9cuqevFOj4hQI0JSoQlKU/wAqVAJBH8xkcRrGOZ9tsIw9F+ZUh1I9JHBWpQJCZ3A4MnxB5oO++xayycy02862w2BoaSo8hIHA5MCJP1E81EYD09tMOvnMRbUpa3SpaASChPqQVKTtJJMkGYhX61lXUvJ9y7Y/xS9dJuVrSVtCUoZbWICEpVKtQURO45OxO5v+IZ6Tg+F2QtdLl3cNNN2zR5JICNRHsDxJAJ/WgvjrjOKB639RCyE6HkJWNSQsEQoAymRMTFRmU8mWmUQsWjekrPcpRKlEeBJ/CPb/AFNY30js15Tx1yzdWjUWilUcKOlKwlJO5I+nMGrv1JzE7iz6cHw8pLz4IuHJJDSI3B07gkbkngED8WwS+BdTbTHb5VkwlxShqh0AFtWnkggk6fZUQffcVdqwjJOXkZOzKbYLOgsqLRWoalBSQYMAAqkK2A4FWDMmYH+oL6sOwlwJt0j/ADd2O4QdtKCCAQYPnv3ggAkh1Zwzc/j1wcLwf76SLm4/CykbEBQ/FOxPg7Dc9tvyllVnK7Whsa3DJdeVutxR3UpSudzvE/8AmurLeAMZaYTb2yNKE+fKj5Uo+VH3/wBqlKBSlKBWc9V2FNXWD3KFlJRepagDkPadW/jtQREb6vEb6NVR6l5SczfbttsvBlxp5LqVEHlIUOQZB7pB+n60E7jOPW2BpCrp9toGY1qAKoidI5VEjgHkVF5fz1ZZjfWxauFxaE6iQhWmNvxRHmqvhPROxtVpduHH7lydS/UUAhapmSkDVz4KzO8zXB09sW8NzDibTKEttpaTpSkQB92dh+ZoNcpVHzt1Qs8pKDaiXnpAU22RKBsZUTsDB2HJ+nNXDDrsX7TbqQQHEJWAeQFAGD9d6DOOn/SBrK75uLh0XDiT9kNGlKNz3wSZXER/KZ52IgMsZkt3sWxLE7t5CWmIYZOvVqkqCdGn59SWlKjf5vpNbdWGWHTT/BKb6+uCFpZQ58KjtWYMhDi5ATqAI2A5n8qDRck5/Yzo48i2adCWY1OLCQDqJCYGoq3AJ3HjerdWadA8B/hWHesoDXcr1zAnQnZAmTI+ZXiNRrQcUs/4gy61Meo2pExMagRMeeeKD4NXjOPsuC3uErSoFBcYcSopJHhSZAUAQR+hrJX8k2lw6vCsNb0rQmby9dT6imwodrY+Ua1x4gAAxJkpquQ8FvsFurhq1dS3fWygVW61/Z3KIOwAjdPMk7hwRoKSTrnS3CbzDk3Tl+0hDty960pXqPcI9M8wlEdvcrZXiNw5s+ZScGHIsMKZS2h15CXYMaUfiWTqBVuEz8xInaprJGSWcpI7VKdfUIcfX8yhtCeTCAAAEz4q0UoKHj/S+3zJequrx951MJCGdQSlIAMiRvpJggDSQZkmdqJmXCmem2L2K7Ja7dl0fblwkt6AoawFGSTp3KfBKCOdt3rFszWV1nHFVuWbLN1bW4LBFyT6SHRBcASCFauO4CD+lBc7zqthdrEXHqTP3SFLiI5gbc1FP5+wTGbhhx9ZDjGssqdbWlKSrTJ3EFXaI228VbcmYd8FatFy1ZtntADiGkgAeYBBJj6Sd6lrqxavI9VtC4mNaQqJ5iRtwP2oKXmPGbDPdncWlvdMuOrR9miQFFYBUnSFFMmU+OOTVZ6Q5Pu3FN3GKIVpt0BNk06N0SZUvR+EiABqE/lpFXPM/Tqyx9MhsMPAhSHmQELSU/LwNx9P7g71VsEz7c5UuTZY7p0xLV2EmF7kyqNiCNhABBEEGZAXbqFg6sew65YbQFuKR9mkmO4bjc7TI2qjdF+m68AK7q+b03E6WkEg6EwdSpSopJVMfQJ57iBrDTgeSFJIUlQBBBkEHgg+RXugxbq1hl5g+KW2I2TS31lJQEpaWsIUlOkTp5nXIG26TzVx6WZR/wAPsKffKlXd1Dj6lCCCZVpjxBUSfJP5AC8UoMm6qdMHs3XjT9uptALel0rJ2KZ0kDyIMbe1aLlvAWMtMJt7ZGlCf3UfKlHyo+/+1SlKBSlKBSlKBSlKBWLt9K7+9xC7dduvRt7haystLKnFtlcpb3HaNO3JAgCCNq2ilBhHWHJ1rlHCmEWre5uUhTioK19jp7lAD34AAqx4dn92/YYtcGt/iX222kuurBDLXaAdSpBJ2O30MTEVbM/5NRnZlplx1TaUPBwlKQSoAKSUidgSFcwY9jUxhGEs4Az6Vq0EITuEoHJjmTyoxyTQZ70QzldZt+L+LWF+mWtEJCY1+pPH/tFaHjuDM4+ypi5RrbVEpkjgyDI3BmsW6XYfjGHWrjFtaC2K3wtdxcpKTphI0JaUnUqPm1cfMBvvWuZUwu6w1C/jLs3Li1avkCUo/pTG8fmfaAN5D1jGL2mTbYKdKWWUQhCUj9kpSOTHgeATVVRdYzmufTQjDbcntU4kruCJ508JkGYIBBETBmuXNmEpfzFhriO9fprU4g7hKUA6ViTG6lHYeUz5rTqDJrfppfN4szeOXyXkthJLi0d5iQW9A2gpJ7p2njatZpSgUqrOZ/smr82C3NL3aASISVKns1fzRH5lQAk7VaaBWD5NxK+sbb+GAjDzbIcdurh9JKkpLmxaEwRBPcZCp2jk7xWN9cstrt238QbuFpC0NsuNJSACnUOVTJExtFB39Mcec9T0LVq9u7VbilqvrlRSEjgJSCDriADCgSoqOkDarxiGcrDDXvQeu2W3fKVLA0+e48JMeFEePeo/MmZbfLWFm4tlNBv04tQkgJUSOwJEGY5iPBmN6hcl9PLe6sw7iLabq5uR6rjjglQ1pEJSrkACPyMxGwAaI06HkhSSFJUAQQZBB4II5BHmuHHsDYzCyWbpsONkgwZEEcEEbg/UVny7l7pW6UqS8/hSvkIAUq2Uo/KSe4tiDHHzDk83Owzrh+I6fSvbclR0pSXUpUTMABCiFSTxtvQUvLVjf5Au/hlqD2FlJUH3VBPw6UzsVEhIMqAIju5TEKA1Bp1LyQpJCkqAIIMgg8EEcivne2jeINqbdQlbaxCkqEgj2I9qydLVx0iekan8KdWSoAEqtiSY2JPbECZ7o8GJDX6VzYdft4m0h1lQW2sSlQ4I/WumgUpSgUpSgUpSgUpSgUpSgUpVezVnC3yzpS5qceX92w0nU4vcDZI+p8xMGJigm7u6RZIK3VpQhIlSlqCUgfUnYVn+I5xuszpUnB0aGRPq39wChtKRIJamNShBJMQmBI3292WSX80KTcY6pKlJgt2jRIZRHle5K1yfeORKgdvzH8VOaHlYVh0BpEC+fRsGkE7tIIEeqqCOCBB2MHSEH0Uau8fdXiV8SuGgyws6dxqVrOxkEEAGQJ1fStgriwbC28FYbYZTCG0hI2G8eTAA1HkmOa7aBVDxLqazYX79opo6bdlTjrurykBWlKY3kEbyNzVzxK/bwtpbzqglttJUon2H+/ishwTpqnPLi8RxAuth95S0MjSkqZ7fS1QJSYBBjcgpIKTuQjHcnvLwo4oEITfG5+PENmQmZ0CZOkfeQZ9vrWhZwzZcM4W3iGGobWIS4sOg7NkGdgodwVE78TV19IadMDTERG0e0e0eKoDWTLzK5cGEPNfDrEi1ugtaQrg6VBWoJI33J396Cz5VzTbZqZDts4FbArRI1tkzstMyDsY8GNpr5t4hZZ1ZuGGnkPIgtu6CCU6gQCJERyQqCDG0waz3JvRs2oeXeOFl1ZHpG0dWktCVakhSp1JUCkdwJgczvUg70suLK6cvLLE3EPrIkuNpOobSFlMBUxPyj/egrOYun+MP27OGp9B+1bdK2np0KQAkgBYn5TqMABRnzEVuNmlaG0BxQUsJAWoCAVRuQPAJ8VThmXEsHbJvsNLxEd1idY3JEFtR1gjbcahuTtXRaZ9Q68UPWt1bMgT8TdNllrxA1LiCSYAPNBblpCwQRIOxB81gOA5MtsCxh3DbxoPMXDc27jgIXtJEKSBCo1JJSQDAO3Fb/X8532Y77MOLWLNywE3FpeaVqYSsShS0SCDJ0hKVEKmClXHJIXsO3PS91tDjirjCVkJ9VyVOWxiACUjdsmI2jwIPzaahSbpIIKVoUJBEEKBH7EEV+XVsi8QptxIWhQIUlQkEHkEHkVn+Rbl3LF65hNwtbqNHq2jigZ0SZQpRjUUjTECPmHEABH4thVx01eVd2ALuHGTcWpV90Jkrbk7DcmB+R2gp0fBMXZx1lD9usLbWJBH9wR4UOCDxXatIWCCAQdiD5rKcU9TpbeuXLbSl4bdKBfCZJYcJPcB4SZ/XjaEig1eleGXUvpCkKCkqAKVAyCDwQRsQR5r3QKUpQKUpQKUpQKUqt56zUnK7EpAXcOdtsyAVKcX4ASnuKQSJj3AmSKDnzrnNOAlDFuj4i9dOlphJBIMSFrE9rY9zEifAJH5kzJ/8JUq6vF+vfu7uvHhP9DY20oHHAn9gGSMpqwjXc3i/Wv3vvXTuEjwhvYaUD6AT+gAttArJc74b/wAv71vFbQlLTzoRet6CoaVmVLEcSR7jv0+5Faii/aW6WQ62XUp1KbCxrCfcpmQPrFUbrir1sNDCQS7cPtNNJEbqKpAk7Djk/Sgvd7dJsW1uL+VCSpUeyRJ/sKpeRuoDmaHihdg/btqQVsOqCilxIO5J0gAwU8FQ354nu6lMi3we7QmYSxAklRgQBJMkn6kzXfhWJNYTh1u7cOJbbTbtypZgfIP3J4AG5oIbMOTLa4fevMQunl24CVFhbhSyjR5KR8wkAge8zqkR9UdTsJQABeNgDYAJXt/21anG28SaIUEuNOJ+ikrSofsQRXJaZetLBGhu2ZQkbwG0x9fFBx4fnbD8S0+le25KjpSkuJSomYACFEKknjbep8b1lWa28FfWu3YsEXl0pRlu1TBCp/G6iA2Jmd9oM1GZb6cYpDpVfP2bamtLTRe9dQ2jSpQCUgCOUDg7cbhrOJ41bYTp+JuGWdU6fVcSiYiY1ETEj9xUCjqLZXMfDevcyCT8PbuuaQI5hO3NUjDMDvMqrKrvCmsQCdxdNrLj0CRuh1SlKJGnsQABvyTtdcu5+w3ET6TTqWVTCW3U+iVTEaQqASSeBufagkcu5tYzA4600l5DjISXEusrbKdUxOobExMHcjjzXL1My+5mbDn7dn7wgKQNu4pIUEySAJiJqypbSCVACVRJA3McSfMTXugyO86j3WIMN2TNg/8AxJ5pQcQ4C1oGmC6CQnY7kfKB78TWcuP4n0o1v3dp6lu+pJfWFJUsKPErBJkb7HtJVzJreTYNqdDxbT6oRoC4GoJJnTPtO8VQ+vT6W8JWgnucdbSgQTqIVqjb+lJP6UGg2z6bpCVoMpWkKSfcESD+1U3qng6rm3Rd26QbqyWHmyTEpSZWhR2JQUySkETA3q04JaqsbdltcakNIQqOJSkAx9JFdikhYIIkHYg0HBgGMNY/bt3DCgpDiZH0PlJ9lA7Ee9ffErBvFGlsvJC23ElK0nyD+W/6iqFlBaspYk/hzhCbZ6XrEEjaSS42mEjySQknYJ2mSa0agyrJl85kG9/hV2ubd0ldi8pe8EwGj4knjYd086hGq1XM+ZXTmq1U1Oh1Pew4OULG4g8gEiDG8VxdNc0qzAwpq4Gm8tT6dyjfkEgKng6tJ4J3B8RQXClKUClKUClKExQR+P40zl9hb9wrS2jk+T7ADyfpVYyTgrmIOHE79CRcupAZQDIYZiUpH/qGSVK+sDTuDGW73/MTEtSe7D7FUpMSh98gjUCUwpKBPnykjZVaVQKrees1JyuxqSNdw5KbZkAqU4v2CU9xSJEx7gTJFdmZcysZbbCnlStWzTKd3HVSAEoRyoyQNuJE1BZQwW4xB7+I4kIfUIt2ATFs2ZkRMFxW2okSIHHACtsdLLgFm9ReqaxKSt5ZTqSpSzJSUgxCQSiB2kAbDyzR02vsYR8S7fKevmYNslIS02kpVOwj5zA323AkkcazSgyd3qHbY1YP2mJhdpclnQpD6Fp1KKdlDSmQnUJIgR9a95XvGc85fXbklx1pgoWgQVhaAS2QIPOkaTG8Ecgxpz9m3cmVtoUeJUkH/WqZi3TZt25+Ksbhdi6UlLnopELkzJHAPv77e24fvRrG04vhjCdaS4ynQtOsKUACQkqHKdQEifbambcv3uarn0FOqt8PCAVlpY9R5R1ApB0kpA2kGQRHkmKr0Xsk5WxHErBxYLn2ZbPGtCNe/wCcLSSB9fatjoK5fKtMg2LjjTSGm2kSEphOs/hSVHcqJMSZO55r6ZHfu7u0bdviguu/aBKEadCVbpRyZgeeYgGSCTydS8rrzdZKt2nfTXqChPyq0/hVsTHnbggHxBg7+yxFKPWxPFmrNkQpSbdATB40hxckyJgGTJGxiKDRqh8w5XtMyI0XbCXBIM7pVI47kkK/vVSwrqjh1mhDSrl54IhKrlbStKjEySBtJ2iPb86uWCZhtcfTqtbht0AAkIUCUzMak/MmYOxA4NBTLHLOJZSfYRY3JubJSgl1u5IKmUDkpUNM7SABwdOxHGjUrw86lhJUshKUglSiYAA5JJ4AHmg+Sb9pThaDqC6lOpTeoagn+YpmQn61nNxepz/izLbKtdnYEPLWgyhx78ELSYOnkcfj5HFaynle56gOXOILu3GLe5WtsoTGtbIIhM8JG2njkE7zvseB4KxgDIZtWw22ncJEnc8kkySfqTQSFKUoKb1QwNWJWouGCpN1ZkvMKSBMgdyTPKVAbjzA54M5lPGk5htGbhJSfUQCrTwFfiESYhUiCZqWJisv6VXSLG/xOxacC2ErS/bhIGhKXN1aSPw9yABMbE+TQahWZYoRlnMTDphLd+yWlHtALiI5JMz8g8SSBvWm1lvX1/8Ah1vZXKUpLrF4hSCoTwlSiNoOklCZAI4FBqVKUoFKUoFUjqDizlwtrDLYH1bsH1HIJ9Fnha9vJEgSYnnkTd6zrposY7e4niGoKBe+GZhRUAhoSSCO0pXKVD2gwd6C74HhLeBsN27AIbbSEpkyfzJ8kneoPNOb/wCGufC2jZub5aCpDKYhPspxUgJT53InjaRUpmpF25bLGHqbTcGNCnPlAnc8HeOJBFZ9Z5CxHJzi7jDLlu4W4gB5u6k6ykHcLBBmdgCRzudqC15dyf6Dxvb5fxF6tIBMfZsiSdDKYkJEgajJMTtJm2VQcO6p28pRfMP2LiiBD7agmSB+ONhM7kDYSYq7Wl81epCmnEOJUJSpCgoEe4IO4oOilKUClKUGVdVrJeXby1xhhBUGjouhq5QYCYTI8FQ5idBjmtOsbpN82h1HyrSFJn2UJH9jXxxnDG8aYcYeBLbqSlUGDB9j71kuTsfc6aXSsMxIkWylk2twomACYAPgIO0/yKJnYyA1HNGYGssWy7l+dCPCRJUTsEj6k++1U/A8pOZsWm+xju1QpizmWmkkHTqH43IMz9T9Amz5jyozmR21dfUsi2WXEtg9iyYgqHmCARv5UDINT9B/P2VMrv4vg1/h7K0fENX8LRqEEJ0JkyCQiUKIIgnR53Bs3VHLNqHGW7BPoYm+v7L0VFuUyS4pzTsEwSdXzEiBMEVb8SySld0buzuHLR9Yh0oSlaHOd1NqEa9/m/P3muvAMpt4Q8u4U68/cuCFOuqmAYJShCQEIRIkACRMTFBIYBhIwRhLIdddCZhbygpZkzBUAJjgbVTeq2LuP+jhdrPxF6YUof8ATaB7lGeZGrYGYB8xM/nfNiMrtCAXLh0lFuykalLXG3aCFFMxJHuB5FRXTzKrtit2/vla7y6AJHcA0gwfTAVuCDtvwAAPJIW3B8MbwdlthlOlDaQkCB48mABJ5J967KVD5izNbZcRquHACfkbT3LXxOlA3VEiY480ExULj2abbASlLzkuqjQy2kuOKniG0yqJETxO01TcZx+8uUNu3TowqzddQhMoKrgzqkLUZQyDE6iNvJ8GdyvZ2GB3b1pboX8SG0uuuOFS1LGyQS4okz/SIG52oOG6wu+zvIuVLsLNSfuWyn13NQ39RXclCR/KBPd3bjaYwbIllgdyLm2aLSvS9LSlRCCP5inyvaJJPvzvVlpQKyzqgpOZ8QsMKA1J9T17ntVshI2GoEQFJKwT4JTuPOgZlxxrLls5cPHsbEwCJUfCRJEqJ2iqh0swR531cTvwRd3XCSIDbX4UhPiYneTAT51FQaFSlKBSlKBWT9NyMm4ne4W4oIbdUHrRJiCDMgKMqKtISIJ/6ZPnfWKrGesnN5tbSPUUy80SWXkQFJJBEE86DyQCJgb0FnpWZ4bnO9ykA1jjCigaQi8ZSVoIjlyNwraeATv2+Td8DzJaZgTqtbht0QCQlXcJmNST3JJg7EA7Gg7L+waxJBbebQ4g8pWkKB/Q1U8U6XWF3qUy2q1eIgO2y1NlP/xB0QfO0n381daUGeu5XxfDSVWmK+r8pKLlsEKIPy6hJSkjYkb/AF4jgw7qdc2zr7F7hzinLYpDy7WXEJBklZB3SnSNQEk8zHFajWLYqdC8zqGxCGACOd0Knf60F5w3qdhl+Qn4pLaiJ0vBTUfmpQCZjcb7+KtjD6blIWhQUlQlKkkEEHggjYiq/geB21/YWyHbdpaSw0SFISZOlJ8j3qOPTZi2WpdpcXVpIMIZdhtJVMkIUCBv4BA9ooLrUHm/KzGbbcsXCfqhY+ZCv5kn/UcGoBbGN4Gfsl2+INDeHfsXjtGkKT9n41alb7n6V6R1GRhgAxS2fsl7glSC42YA+VxsEHkDYc0FGwzMt70neTa4mTcWi0/YLQZKQkx2zBgAiUHjtjkzsOB47b4+36lq8h1Huk7j6EcpO42IB3FZT1VXb5gu8FfZ9N9ly49Na0gKSQVtQhX/AH9h/q25rwvprYt4iu1tL26tXvS9QpBEFJVwlUhRA22Mntkk0Gw4hiLWGJ1vuttI/mcWED91ECs4xrqQ7mDVb5faVcPaQpTxSEobG8/e6Rr4jVtueYiv1novbvqBvLy6uQkgpSpcAb9w8mFQAYIO3PtoeGYWzhKdFuy20n+VCQkfsPzoMp6O4ei9vcQcuyq4vbV4Nh9Zkae9IKByFHQZPtAEd06++8m3SVrUEpSCVKUYAA5JJ2AHvWKZ8xZ7pxfXjrYBRiLP2ZEDQ62ImOdtZM7SVTvEV39PrF3PSCq9U+qyYV9gFKUBdKJUVrd1GVJmIQIQJ076VSFgTmu7za6G8Jb0Wu2u/dQQIMyGm1ga1AiJIIB5G4JnsAygxhCvVVqfuT81y9CnDtEAx2pgQEj+5JJn20BsQkAAcACK9UFV6n4MrHsMuGW0qUvSFISmJUpBCgN+eOOT4quHFEqvcKxJah6V0x8OooSQPWXBQCJ1aSrUBsdOnc7zWm1lT2XNQvMGLgb1H4uwUnSjTKySgAbgIcHPOlRiIFBqtKgskY//AIlsmrggJWoQ4kAgJWkwoQrfYj/7PNVnqfmB55SMMw0k3lx86kqj0W9pUowdOoTvyANtymQjlkdT8Rgd+GWStzy2+99DtIAP1EfRYnVKjMt4G1ly3bt2EhKUDcgfMfKj9Sd6k6BSlKBSlKBSlKDy4gOAhQBB5BEiq3i+QbDFl+ou3CHRMOsqU0sEgCZQRJAG2qY/UzZqUFFXkq8w8RY4tcIAACUvpQ+APPzJmaPM4/aBKW3cPfhPc46242on6hCtP7AflV6pQUi7xrGrPSBhbD50jUtq7CUz52cSkj3jfnk1QMTfuRcYwyvDrrXfNtFIbCHPTCEqEqKFFO5I2Bmt2pQZlljqU3auWuH3Vq/bO+mhAU9CRITAO5mFEQPrtWm1QOseSzmy0C2kk3DEqbA5WD8yOQN4BHJkQOTMl0xzUnNli25v6jf2boJk6kgbzAnUIV+seDQW2vDrSXhCgCPYia90oMxzT0dt79xD9gv4N5JCuwEo1AghQTPaRH4duNvfrzVZLRcgXFypBWoqsLsNgG2c/Ew4oJCFNLlOkL3VCwSSEmtDr53Num6QpDiUrQoEKSoAgg8gg7EH2oKqzm53C+3E7VxkgD7ZhK32VE7bFCStO/4VCd/PJ68Uznb2Upb9S5c0lSW7dtTpMf1JGhP6qFerHB7nCFQxc+qx4buJUpHsEOjuKd/x6zATBG8+cRwB7HCU3VwRbkaV27I0hwf1O/ec+ElIIABneQzO2ygvqRfi6u1H0kafUCPuljlLTLqZCwnuDjgPJ2iZG127CbVKUNpCUJACUpEAAcAAcCvNnaosUJbaQlCEiEpSAAB7ADYCvtQKUpQKgM24CrFkocYKUXbCtbDipiZEoVpIJbWBpUP1iQKn64MdxhnAWFv3C9DaBJP+gA8knYCgyy4zYnLwcxJkBtTqkpv8PeVDiXYUEKQOUkxJkdyBqiRVq6aZdVaJcvrtP+du1FbhUkpLaTw0AokhIj8ztMwKp+B5Nb6puO4neKWhp1WhhpspCkpQdMrVp3Mg/wDnitis7cWjaGwSQhISCoyTAiSfJ+tB9qUpQKUpQKUpQKUpQKUpQKUpQKUpQKyLMuCO9OLxWKWKS5bOk/F2+oiNRkrT7iZImdJJ/Ce3Xa/CNWxoOHAsYZx9hD9uvW2sSD/qCPBB2IrvrH8QaV0fuQ8ylbmGPkIcb1alMrlRBTPiCY333CjOknWMPvm8SaQ6ysLbWkKQocEH/wDcUHRSlKBSlKBSlKBSlKBVaz7lFGcLf0lqcSUypsJcKUlUHTrEEFMweJHjkzZaUFI6O4a9g+GoYuWVtONuOAhUb95MiCZTvz5iRIgm70pQKUpQKUpQKUpQKUpQKUpQKUpQKUpQKUpQeXGw6IUAR7ETRCA2IAAA8ClKD1SlKBSlKBSlKBSlKBSlKBSlKBSlKBSlKBSlKD//2Q=="/>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p>
        </p:txBody>
      </p:sp>
      <p:sp>
        <p:nvSpPr>
          <p:cNvPr id="22533" name="AutoShape 8" descr="data:image/jpeg;base64,/9j/4AAQSkZJRgABAQAAAQABAAD/2wCEAAkGBxQHEhUUERMWFhUXGB8bFxgYGB4cIBwgHiAgIiAfIh0gISgiIRsnHh8hITIhJykrLi4uICEzODMsNygtLisBCgoKBQUFDgUFDisZExkrKysrKysrKysrKysrKysrKysrKysrKysrKysrKysrKysrKysrKysrKysrKysrKysrK//AABEIAMYA8AMBIgACEQEDEQH/xAAcAAEAAwEBAQEBAAAAAAAAAAAABQYHBAIDAQj/xAA+EAABAwIFAwIDBgQEBQUAAAABAgMRAAQFBhIhMQciQRNRFDJhIzNCcYGRFVJioRYkscEIF0Oi0WNyguHw/8QAFAEBAAAAAAAAAAAAAAAAAAAAAP/EABQRAQAAAAAAAAAAAAAAAAAAAAD/2gAMAwEAAhEDEQA/ANxpSlApSs56YX9xjl5idy7cFxgPllhKVAohBJ1AD+kohQPdJmYEBo1KUoFKUoFKVVepmaFZRsVvto1uEhCJBKUlX4lR4H1iTAnegj87Zoum7pmwwxKVXK+91a0qKGUeCqBHdvvO0REqEXBVwMPaSq4dQIAC3FQhJVxO5gSfE1lvSfMuG2qFKdvEKvnyFPuugoKiZIQFL20pAjaBx9KuOfcnNZ8tkNqeUjSdbbiIUJIjdMwpMGdiD7HmQj8Gz25me9DeH2+uzbUU3FyvYTBIDYnfjyDyNhsTe6xO1w3GumQUptQvrJuZb1GUoG5UEmVIhI4BUBJ2PNaDkrP9pm9IDKwl7TK2VfMIiY41JBPI/tQWulKUClKUClKUClKUClKjrfHLe5fXboeQX241tz3CRPHnbfagkaUqi5p6hHC7xFlZ2pvLgglxCXNGgAAiTpUNwTyRED3FBeqV87dSloSVpCVEAqSDqAMbgGBIB2mBNfSgUpUVZ5ktb59ds1cNrfROpsKkiNj+oPPtQStKUoOfELsWDTjqgSG0KWQOSEgkxPnaqB0Ew34HCkqIUC84twhQj2SCNvlKUg+fNdfW3FBhuEvCU6nSlpIVO+oyYjyEgn9Kq2XepUWzNlg9i9cvNtJSSrZtPb3KJmY1bb6R9eAQ2WlYLn/EcdwO0buLq7Q16ivSLTKQCNSVKkqj5oEbHbaK2DJbSmbC1DjinV+igqWqZUVCd5JM7xzQTVKUoFfK6tkXadLiErT/ACqSFDb6HavrSgpmJdMsJuEd9o22lPcVJJRsAZlQI7Y3rJsq4Rcpu3P4DePCyaUS48/CWQQJMiYckJHdoSQCJgQTK9Y8Svri7Lb1pcLw1kpWoN6kpdEAyp0IISJ2g8b+YIvOQs/4XiSE29qRbQYQy4AiSSflglJJPgGdxQQeLdYBiTiWMJDZWoEqeulek2kAbRqIJM+/tEGZFnyDktGBa7p5xNxeP9y3wABB8IgRB2JVyo71DZwybgGEBLl422xIIQlK1oK9O5hKTKjuBP1A8is0ytd3WH3hby45cP25WgrDzX2YJBA1qHCSAe6GyYiDpBoP6XpSlApSvLjgaBUogACSSYAA5JPtQV/PmbEZNtTcLTrOoJQgHTqUfEwY2BPB4rryljozLaM3KUhPqJkpC9ekzBTqgbj8hWcJw89Vrp59af8AJW6HGbTWO1xxQILoIg6QUpO88J8zH2/4esXDuHOtLWkfDukwdtKFjUCTxBUF7/SgtvUrNycn2a3ApPrKGlhB31K230yCUpmT+nvUB0Hxl/G7F5dy6t1YuVAKWZIBShUflKjt4rxlpj/HuIrxF2Ta2iy3YpiAtQ+d3eZ3iCOduCiKoWQM3HKuGP2zSZv3rstNMntUkqQhIUQfZQIg/iiYoL71Pzg/qVYYZu/oUu4dE/YICdXzAQlShtqJ228qBEX/AMOVmHGLu6UVKdce0KUoyYSkKmeZUpwzvvCalV5ROTcFvfTKnLt1pSn3RKlLVvPImAFK/ck+9U/JucHLbDLbDsKBdvnS5JKYDAKySo7kHYyCdvJHCSF3ztmd7FnjhmEq/wAwr758QUMo3Cu8GUuAwOJEwN+LNkvKTGT7cMsCSYLjhHc4r3P05hPj9yfnkXKqcp2/p6vUeWSt94jucWSSSTyQJMSf9TVjoFKVm+fs4P3Lgw/CB6t0vZ1xPcllJ1JVKwexYVG54/OKDz1Gzi+t4YXhadd26CHVAkeikgQZGwMGZJ7QOO4VP5EyOzlNuT9rcrOp59W6lKPME7hO5+p5NfnT3IzOSmNKIW8sD1XY3UfYeyB4H6mrZQKUqs43mz+FYhZ2XoKV8UFH1SrSlOkEwNjqVtuJESnmaCVxzArfH0JRdNJdQlQWEq4kAif2Jrow/D2sNQEMNobQPwoSEjYAePMACfpXTSgyHro6MSuMMsCqEPPguhMagCpLaSCQY2W5+o+lTmOdTm1ufDYS38bdKnSEfdp0xJUuQCIngx9RIni6hdL15xv2ny+UMaAl0TKhpPCBEDUCdzMETB4rQMEwZjAWgzbNJbbHhPk+5PJO3J3oMZuMXxZeNWlrc3SUKU4lxTTMhtKRqOmYlWpAI3ncjyJrdaxDLuaGbm+vsbue23bHw9sJ7nDzpSnaVFImDxq57SR0I6oX2NYpbWtux8Oy4pJ0vohxbZhSlb7AFIVp08zyfAbPSlKCKzTjH+H7R650ep6SCrRq0zHiYMfsawHKWCM9U7tarhxm0UkbsW7WhSxHzJKpGx52URA23mv6TrFuuWFYfbj4hLyWL9MKQlswV9wOpSUiQoSSFymfcxsGkZrylZZjbQL1vUhmSlRWpOkQNUqBBiACZPgVimI4RbJukJyw9dKuFKBWW1H0W29vmUUgxqg9xI2I9hVrw/rXav2SfjGXHHlAoebaR2kQQVSogQR+GTE1Z3M94Xlu1aU0UpQ4jU2y033kAbEoHyyAACqPHtQXSzStLaA6QpYSNZAgFUbkD2mvtWfZX6tWmY7lFslp9pbk6PUSmCRvHaoxsCd/atAmg/az7qVi7l+41hNmqH7r75YGr0md9StiIUfE7ESNpBq93hWltZaCS5pOgK4Ko2n6TWTMlzpw2/e3xTc4nfLCGm295IGyQAAqASJif+mNidwvYxHD8jtsWq3mmBphsLIBMQCpUAASTJUYEz7GsZxnLd5cYve4dalaGbt1Dz69jDcqVqJEdoUtUJkaoSPrX36r5GdsbFN9cuqevFOj4hQI0JSoQlKU/wAqVAJBH8xkcRrGOZ9tsIw9F+ZUh1I9JHBWpQJCZ3A4MnxB5oO++xayycy02862w2BoaSo8hIHA5MCJP1E81EYD09tMOvnMRbUpa3SpaASChPqQVKTtJJMkGYhX61lXUvJ9y7Y/xS9dJuVrSVtCUoZbWICEpVKtQURO45OxO5v+IZ6Tg+F2QtdLl3cNNN2zR5JICNRHsDxJAJ/WgvjrjOKB639RCyE6HkJWNSQsEQoAymRMTFRmU8mWmUQsWjekrPcpRKlEeBJ/CPb/AFNY30js15Tx1yzdWjUWilUcKOlKwlJO5I+nMGrv1JzE7iz6cHw8pLz4IuHJJDSI3B07gkbkngED8WwS+BdTbTHb5VkwlxShqh0AFtWnkggk6fZUQffcVdqwjJOXkZOzKbYLOgsqLRWoalBSQYMAAqkK2A4FWDMmYH+oL6sOwlwJt0j/ADd2O4QdtKCCAQYPnv3ggAkh1Zwzc/j1wcLwf76SLm4/CykbEBQ/FOxPg7Dc9tvyllVnK7Whsa3DJdeVutxR3UpSudzvE/8AmurLeAMZaYTb2yNKE+fKj5Uo+VH3/wBqlKBSlKBWc9V2FNXWD3KFlJRepagDkPadW/jtQREb6vEb6NVR6l5SczfbttsvBlxp5LqVEHlIUOQZB7pB+n60E7jOPW2BpCrp9toGY1qAKoidI5VEjgHkVF5fz1ZZjfWxauFxaE6iQhWmNvxRHmqvhPROxtVpduHH7lydS/UUAhapmSkDVz4KzO8zXB09sW8NzDibTKEttpaTpSkQB92dh+ZoNcpVHzt1Qs8pKDaiXnpAU22RKBsZUTsDB2HJ+nNXDDrsX7TbqQQHEJWAeQFAGD9d6DOOn/SBrK75uLh0XDiT9kNGlKNz3wSZXER/KZ52IgMsZkt3sWxLE7t5CWmIYZOvVqkqCdGn59SWlKjf5vpNbdWGWHTT/BKb6+uCFpZQ58KjtWYMhDi5ATqAI2A5n8qDRck5/Yzo48i2adCWY1OLCQDqJCYGoq3AJ3HjerdWadA8B/hWHesoDXcr1zAnQnZAmTI+ZXiNRrQcUs/4gy61Meo2pExMagRMeeeKD4NXjOPsuC3uErSoFBcYcSopJHhSZAUAQR+hrJX8k2lw6vCsNb0rQmby9dT6imwodrY+Ua1x4gAAxJkpquQ8FvsFurhq1dS3fWygVW61/Z3KIOwAjdPMk7hwRoKSTrnS3CbzDk3Tl+0hDty960pXqPcI9M8wlEdvcrZXiNw5s+ZScGHIsMKZS2h15CXYMaUfiWTqBVuEz8xInaprJGSWcpI7VKdfUIcfX8yhtCeTCAAAEz4q0UoKHj/S+3zJequrx951MJCGdQSlIAMiRvpJggDSQZkmdqJmXCmem2L2K7Ja7dl0fblwkt6AoawFGSTp3KfBKCOdt3rFszWV1nHFVuWbLN1bW4LBFyT6SHRBcASCFauO4CD+lBc7zqthdrEXHqTP3SFLiI5gbc1FP5+wTGbhhx9ZDjGssqdbWlKSrTJ3EFXaI228VbcmYd8FatFy1ZtntADiGkgAeYBBJj6Sd6lrqxavI9VtC4mNaQqJ5iRtwP2oKXmPGbDPdncWlvdMuOrR9miQFFYBUnSFFMmU+OOTVZ6Q5Pu3FN3GKIVpt0BNk06N0SZUvR+EiABqE/lpFXPM/Tqyx9MhsMPAhSHmQELSU/LwNx9P7g71VsEz7c5UuTZY7p0xLV2EmF7kyqNiCNhABBEEGZAXbqFg6sew65YbQFuKR9mkmO4bjc7TI2qjdF+m68AK7q+b03E6WkEg6EwdSpSopJVMfQJ57iBrDTgeSFJIUlQBBBkEHgg+RXugxbq1hl5g+KW2I2TS31lJQEpaWsIUlOkTp5nXIG26TzVx6WZR/wAPsKffKlXd1Dj6lCCCZVpjxBUSfJP5AC8UoMm6qdMHs3XjT9uptALel0rJ2KZ0kDyIMbe1aLlvAWMtMJt7ZGlCf3UfKlHyo+/+1SlKBSlKBSlKBSlKBWLt9K7+9xC7dduvRt7haystLKnFtlcpb3HaNO3JAgCCNq2ilBhHWHJ1rlHCmEWre5uUhTioK19jp7lAD34AAqx4dn92/YYtcGt/iX222kuurBDLXaAdSpBJ2O30MTEVbM/5NRnZlplx1TaUPBwlKQSoAKSUidgSFcwY9jUxhGEs4Az6Vq0EITuEoHJjmTyoxyTQZ70QzldZt+L+LWF+mWtEJCY1+pPH/tFaHjuDM4+ypi5RrbVEpkjgyDI3BmsW6XYfjGHWrjFtaC2K3wtdxcpKTphI0JaUnUqPm1cfMBvvWuZUwu6w1C/jLs3Li1avkCUo/pTG8fmfaAN5D1jGL2mTbYKdKWWUQhCUj9kpSOTHgeATVVRdYzmufTQjDbcntU4kruCJ508JkGYIBBETBmuXNmEpfzFhriO9fprU4g7hKUA6ViTG6lHYeUz5rTqDJrfppfN4szeOXyXkthJLi0d5iQW9A2gpJ7p2njatZpSgUqrOZ/smr82C3NL3aASISVKns1fzRH5lQAk7VaaBWD5NxK+sbb+GAjDzbIcdurh9JKkpLmxaEwRBPcZCp2jk7xWN9cstrt238QbuFpC0NsuNJSACnUOVTJExtFB39Mcec9T0LVq9u7VbilqvrlRSEjgJSCDriADCgSoqOkDarxiGcrDDXvQeu2W3fKVLA0+e48JMeFEePeo/MmZbfLWFm4tlNBv04tQkgJUSOwJEGY5iPBmN6hcl9PLe6sw7iLabq5uR6rjjglQ1pEJSrkACPyMxGwAaI06HkhSSFJUAQQZBB4II5BHmuHHsDYzCyWbpsONkgwZEEcEEbg/UVny7l7pW6UqS8/hSvkIAUq2Uo/KSe4tiDHHzDk83Owzrh+I6fSvbclR0pSXUpUTMABCiFSTxtvQUvLVjf5Au/hlqD2FlJUH3VBPw6UzsVEhIMqAIju5TEKA1Bp1LyQpJCkqAIIMgg8EEcivne2jeINqbdQlbaxCkqEgj2I9qydLVx0iekan8KdWSoAEqtiSY2JPbECZ7o8GJDX6VzYdft4m0h1lQW2sSlQ4I/WumgUpSgUpSgUpSgUpSgUpSgUpVezVnC3yzpS5qceX92w0nU4vcDZI+p8xMGJigm7u6RZIK3VpQhIlSlqCUgfUnYVn+I5xuszpUnB0aGRPq39wChtKRIJamNShBJMQmBI3292WSX80KTcY6pKlJgt2jRIZRHle5K1yfeORKgdvzH8VOaHlYVh0BpEC+fRsGkE7tIIEeqqCOCBB2MHSEH0Uau8fdXiV8SuGgyws6dxqVrOxkEEAGQJ1fStgriwbC28FYbYZTCG0hI2G8eTAA1HkmOa7aBVDxLqazYX79opo6bdlTjrurykBWlKY3kEbyNzVzxK/bwtpbzqglttJUon2H+/ishwTpqnPLi8RxAuth95S0MjSkqZ7fS1QJSYBBjcgpIKTuQjHcnvLwo4oEITfG5+PENmQmZ0CZOkfeQZ9vrWhZwzZcM4W3iGGobWIS4sOg7NkGdgodwVE78TV19IadMDTERG0e0e0eKoDWTLzK5cGEPNfDrEi1ugtaQrg6VBWoJI33J396Cz5VzTbZqZDts4FbArRI1tkzstMyDsY8GNpr5t4hZZ1ZuGGnkPIgtu6CCU6gQCJERyQqCDG0waz3JvRs2oeXeOFl1ZHpG0dWktCVakhSp1JUCkdwJgczvUg70suLK6cvLLE3EPrIkuNpOobSFlMBUxPyj/egrOYun+MP27OGp9B+1bdK2np0KQAkgBYn5TqMABRnzEVuNmlaG0BxQUsJAWoCAVRuQPAJ8VThmXEsHbJvsNLxEd1idY3JEFtR1gjbcahuTtXRaZ9Q68UPWt1bMgT8TdNllrxA1LiCSYAPNBblpCwQRIOxB81gOA5MtsCxh3DbxoPMXDc27jgIXtJEKSBCo1JJSQDAO3Fb/X8532Y77MOLWLNywE3FpeaVqYSsShS0SCDJ0hKVEKmClXHJIXsO3PS91tDjirjCVkJ9VyVOWxiACUjdsmI2jwIPzaahSbpIIKVoUJBEEKBH7EEV+XVsi8QptxIWhQIUlQkEHkEHkVn+Rbl3LF65hNwtbqNHq2jigZ0SZQpRjUUjTECPmHEABH4thVx01eVd2ALuHGTcWpV90Jkrbk7DcmB+R2gp0fBMXZx1lD9usLbWJBH9wR4UOCDxXatIWCCAQdiD5rKcU9TpbeuXLbSl4bdKBfCZJYcJPcB4SZ/XjaEig1eleGXUvpCkKCkqAKVAyCDwQRsQR5r3QKUpQKUpQKUpQKUqt56zUnK7EpAXcOdtsyAVKcX4ASnuKQSJj3AmSKDnzrnNOAlDFuj4i9dOlphJBIMSFrE9rY9zEifAJH5kzJ/8JUq6vF+vfu7uvHhP9DY20oHHAn9gGSMpqwjXc3i/Wv3vvXTuEjwhvYaUD6AT+gAttArJc74b/wAv71vFbQlLTzoRet6CoaVmVLEcSR7jv0+5Faii/aW6WQ62XUp1KbCxrCfcpmQPrFUbrir1sNDCQS7cPtNNJEbqKpAk7Djk/Sgvd7dJsW1uL+VCSpUeyRJ/sKpeRuoDmaHihdg/btqQVsOqCilxIO5J0gAwU8FQ354nu6lMi3we7QmYSxAklRgQBJMkn6kzXfhWJNYTh1u7cOJbbTbtypZgfIP3J4AG5oIbMOTLa4fevMQunl24CVFhbhSyjR5KR8wkAge8zqkR9UdTsJQABeNgDYAJXt/21anG28SaIUEuNOJ+ikrSofsQRXJaZetLBGhu2ZQkbwG0x9fFBx4fnbD8S0+le25KjpSkuJSomYACFEKknjbep8b1lWa28FfWu3YsEXl0pRlu1TBCp/G6iA2Jmd9oM1GZb6cYpDpVfP2bamtLTRe9dQ2jSpQCUgCOUDg7cbhrOJ41bYTp+JuGWdU6fVcSiYiY1ETEj9xUCjqLZXMfDevcyCT8PbuuaQI5hO3NUjDMDvMqrKrvCmsQCdxdNrLj0CRuh1SlKJGnsQABvyTtdcu5+w3ET6TTqWVTCW3U+iVTEaQqASSeBufagkcu5tYzA4600l5DjISXEusrbKdUxOobExMHcjjzXL1My+5mbDn7dn7wgKQNu4pIUEySAJiJqypbSCVACVRJA3McSfMTXugyO86j3WIMN2TNg/8AxJ5pQcQ4C1oGmC6CQnY7kfKB78TWcuP4n0o1v3dp6lu+pJfWFJUsKPErBJkb7HtJVzJreTYNqdDxbT6oRoC4GoJJnTPtO8VQ+vT6W8JWgnucdbSgQTqIVqjb+lJP6UGg2z6bpCVoMpWkKSfcESD+1U3qng6rm3Rd26QbqyWHmyTEpSZWhR2JQUySkETA3q04JaqsbdltcakNIQqOJSkAx9JFdikhYIIkHYg0HBgGMNY/bt3DCgpDiZH0PlJ9lA7Ee9ffErBvFGlsvJC23ElK0nyD+W/6iqFlBaspYk/hzhCbZ6XrEEjaSS42mEjySQknYJ2mSa0agyrJl85kG9/hV2ubd0ldi8pe8EwGj4knjYd086hGq1XM+ZXTmq1U1Oh1Pew4OULG4g8gEiDG8VxdNc0qzAwpq4Gm8tT6dyjfkEgKng6tJ4J3B8RQXClKUClKUClKExQR+P40zl9hb9wrS2jk+T7ADyfpVYyTgrmIOHE79CRcupAZQDIYZiUpH/qGSVK+sDTuDGW73/MTEtSe7D7FUpMSh98gjUCUwpKBPnykjZVaVQKrees1JyuxqSNdw5KbZkAqU4v2CU9xSJEx7gTJFdmZcysZbbCnlStWzTKd3HVSAEoRyoyQNuJE1BZQwW4xB7+I4kIfUIt2ATFs2ZkRMFxW2okSIHHACtsdLLgFm9ReqaxKSt5ZTqSpSzJSUgxCQSiB2kAbDyzR02vsYR8S7fKevmYNslIS02kpVOwj5zA323AkkcazSgyd3qHbY1YP2mJhdpclnQpD6Fp1KKdlDSmQnUJIgR9a95XvGc85fXbklx1pgoWgQVhaAS2QIPOkaTG8Ecgxpz9m3cmVtoUeJUkH/WqZi3TZt25+Ksbhdi6UlLnopELkzJHAPv77e24fvRrG04vhjCdaS4ynQtOsKUACQkqHKdQEifbambcv3uarn0FOqt8PCAVlpY9R5R1ApB0kpA2kGQRHkmKr0Xsk5WxHErBxYLn2ZbPGtCNe/wCcLSSB9fatjoK5fKtMg2LjjTSGm2kSEphOs/hSVHcqJMSZO55r6ZHfu7u0bdviguu/aBKEadCVbpRyZgeeYgGSCTydS8rrzdZKt2nfTXqChPyq0/hVsTHnbggHxBg7+yxFKPWxPFmrNkQpSbdATB40hxckyJgGTJGxiKDRqh8w5XtMyI0XbCXBIM7pVI47kkK/vVSwrqjh1mhDSrl54IhKrlbStKjEySBtJ2iPb86uWCZhtcfTqtbht0AAkIUCUzMak/MmYOxA4NBTLHLOJZSfYRY3JubJSgl1u5IKmUDkpUNM7SABwdOxHGjUrw86lhJUshKUglSiYAA5JJ4AHmg+Sb9pThaDqC6lOpTeoagn+YpmQn61nNxepz/izLbKtdnYEPLWgyhx78ELSYOnkcfj5HFaynle56gOXOILu3GLe5WtsoTGtbIIhM8JG2njkE7zvseB4KxgDIZtWw22ncJEnc8kkySfqTQSFKUoKb1QwNWJWouGCpN1ZkvMKSBMgdyTPKVAbjzA54M5lPGk5htGbhJSfUQCrTwFfiESYhUiCZqWJisv6VXSLG/xOxacC2ErS/bhIGhKXN1aSPw9yABMbE+TQahWZYoRlnMTDphLd+yWlHtALiI5JMz8g8SSBvWm1lvX1/8Ah1vZXKUpLrF4hSCoTwlSiNoOklCZAI4FBqVKUoFKUoFUjqDizlwtrDLYH1bsH1HIJ9Fnha9vJEgSYnnkTd6zrposY7e4niGoKBe+GZhRUAhoSSCO0pXKVD2gwd6C74HhLeBsN27AIbbSEpkyfzJ8kneoPNOb/wCGufC2jZub5aCpDKYhPspxUgJT53InjaRUpmpF25bLGHqbTcGNCnPlAnc8HeOJBFZ9Z5CxHJzi7jDLlu4W4gB5u6k6ykHcLBBmdgCRzudqC15dyf6Dxvb5fxF6tIBMfZsiSdDKYkJEgajJMTtJm2VQcO6p28pRfMP2LiiBD7agmSB+ONhM7kDYSYq7Wl81epCmnEOJUJSpCgoEe4IO4oOilKUClKUGVdVrJeXby1xhhBUGjouhq5QYCYTI8FQ5idBjmtOsbpN82h1HyrSFJn2UJH9jXxxnDG8aYcYeBLbqSlUGDB9j71kuTsfc6aXSsMxIkWylk2twomACYAPgIO0/yKJnYyA1HNGYGssWy7l+dCPCRJUTsEj6k++1U/A8pOZsWm+xju1QpizmWmkkHTqH43IMz9T9Amz5jyozmR21dfUsi2WXEtg9iyYgqHmCARv5UDINT9B/P2VMrv4vg1/h7K0fENX8LRqEEJ0JkyCQiUKIIgnR53Bs3VHLNqHGW7BPoYm+v7L0VFuUyS4pzTsEwSdXzEiBMEVb8SySld0buzuHLR9Yh0oSlaHOd1NqEa9/m/P3muvAMpt4Q8u4U68/cuCFOuqmAYJShCQEIRIkACRMTFBIYBhIwRhLIdddCZhbygpZkzBUAJjgbVTeq2LuP+jhdrPxF6YUof8ATaB7lGeZGrYGYB8xM/nfNiMrtCAXLh0lFuykalLXG3aCFFMxJHuB5FRXTzKrtit2/vla7y6AJHcA0gwfTAVuCDtvwAAPJIW3B8MbwdlthlOlDaQkCB48mABJ5J967KVD5izNbZcRquHACfkbT3LXxOlA3VEiY480ExULj2abbASlLzkuqjQy2kuOKniG0yqJETxO01TcZx+8uUNu3TowqzddQhMoKrgzqkLUZQyDE6iNvJ8GdyvZ2GB3b1pboX8SG0uuuOFS1LGyQS4okz/SIG52oOG6wu+zvIuVLsLNSfuWyn13NQ39RXclCR/KBPd3bjaYwbIllgdyLm2aLSvS9LSlRCCP5inyvaJJPvzvVlpQKyzqgpOZ8QsMKA1J9T17ntVshI2GoEQFJKwT4JTuPOgZlxxrLls5cPHsbEwCJUfCRJEqJ2iqh0swR531cTvwRd3XCSIDbX4UhPiYneTAT51FQaFSlKBSlKBWT9NyMm4ne4W4oIbdUHrRJiCDMgKMqKtISIJ/6ZPnfWKrGesnN5tbSPUUy80SWXkQFJJBEE86DyQCJgb0FnpWZ4bnO9ykA1jjCigaQi8ZSVoIjlyNwraeATv2+Td8DzJaZgTqtbht0QCQlXcJmNST3JJg7EA7Gg7L+waxJBbebQ4g8pWkKB/Q1U8U6XWF3qUy2q1eIgO2y1NlP/xB0QfO0n381daUGeu5XxfDSVWmK+r8pKLlsEKIPy6hJSkjYkb/AF4jgw7qdc2zr7F7hzinLYpDy7WXEJBklZB3SnSNQEk8zHFajWLYqdC8zqGxCGACOd0Knf60F5w3qdhl+Qn4pLaiJ0vBTUfmpQCZjcb7+KtjD6blIWhQUlQlKkkEEHggjYiq/geB21/YWyHbdpaSw0SFISZOlJ8j3qOPTZi2WpdpcXVpIMIZdhtJVMkIUCBv4BA9ooLrUHm/KzGbbcsXCfqhY+ZCv5kn/UcGoBbGN4Gfsl2+INDeHfsXjtGkKT9n41alb7n6V6R1GRhgAxS2fsl7glSC42YA+VxsEHkDYc0FGwzMt70neTa4mTcWi0/YLQZKQkx2zBgAiUHjtjkzsOB47b4+36lq8h1Huk7j6EcpO42IB3FZT1VXb5gu8FfZ9N9ly49Na0gKSQVtQhX/AH9h/q25rwvprYt4iu1tL26tXvS9QpBEFJVwlUhRA22Mntkk0Gw4hiLWGJ1vuttI/mcWED91ECs4xrqQ7mDVb5faVcPaQpTxSEobG8/e6Rr4jVtueYiv1novbvqBvLy6uQkgpSpcAb9w8mFQAYIO3PtoeGYWzhKdFuy20n+VCQkfsPzoMp6O4ei9vcQcuyq4vbV4Nh9Zkae9IKByFHQZPtAEd06++8m3SVrUEpSCVKUYAA5JJ2AHvWKZ8xZ7pxfXjrYBRiLP2ZEDQ62ImOdtZM7SVTvEV39PrF3PSCq9U+qyYV9gFKUBdKJUVrd1GVJmIQIQJ076VSFgTmu7za6G8Jb0Wu2u/dQQIMyGm1ga1AiJIIB5G4JnsAygxhCvVVqfuT81y9CnDtEAx2pgQEj+5JJn20BsQkAAcACK9UFV6n4MrHsMuGW0qUvSFISmJUpBCgN+eOOT4quHFEqvcKxJah6V0x8OooSQPWXBQCJ1aSrUBsdOnc7zWm1lT2XNQvMGLgb1H4uwUnSjTKySgAbgIcHPOlRiIFBqtKgskY//AIlsmrggJWoQ4kAgJWkwoQrfYj/7PNVnqfmB55SMMw0k3lx86kqj0W9pUowdOoTvyANtymQjlkdT8Rgd+GWStzy2+99DtIAP1EfRYnVKjMt4G1ly3bt2EhKUDcgfMfKj9Sd6k6BSlKBSlKBSlKDy4gOAhQBB5BEiq3i+QbDFl+ou3CHRMOsqU0sEgCZQRJAG2qY/UzZqUFFXkq8w8RY4tcIAACUvpQ+APPzJmaPM4/aBKW3cPfhPc46242on6hCtP7AflV6pQUi7xrGrPSBhbD50jUtq7CUz52cSkj3jfnk1QMTfuRcYwyvDrrXfNtFIbCHPTCEqEqKFFO5I2Bmt2pQZlljqU3auWuH3Vq/bO+mhAU9CRITAO5mFEQPrtWm1QOseSzmy0C2kk3DEqbA5WD8yOQN4BHJkQOTMl0xzUnNli25v6jf2boJk6kgbzAnUIV+seDQW2vDrSXhCgCPYia90oMxzT0dt79xD9gv4N5JCuwEo1AghQTPaRH4duNvfrzVZLRcgXFypBWoqsLsNgG2c/Ew4oJCFNLlOkL3VCwSSEmtDr53Num6QpDiUrQoEKSoAgg8gg7EH2oKqzm53C+3E7VxkgD7ZhK32VE7bFCStO/4VCd/PJ68Uznb2Upb9S5c0lSW7dtTpMf1JGhP6qFerHB7nCFQxc+qx4buJUpHsEOjuKd/x6zATBG8+cRwB7HCU3VwRbkaV27I0hwf1O/ec+ElIIABneQzO2ygvqRfi6u1H0kafUCPuljlLTLqZCwnuDjgPJ2iZG127CbVKUNpCUJACUpEAAcAAcCvNnaosUJbaQlCEiEpSAAB7ADYCvtQKUpQKgM24CrFkocYKUXbCtbDipiZEoVpIJbWBpUP1iQKn64MdxhnAWFv3C9DaBJP+gA8knYCgyy4zYnLwcxJkBtTqkpv8PeVDiXYUEKQOUkxJkdyBqiRVq6aZdVaJcvrtP+du1FbhUkpLaTw0AokhIj8ztMwKp+B5Nb6puO4neKWhp1WhhpspCkpQdMrVp3Mg/wDnitis7cWjaGwSQhISCoyTAiSfJ+tB9qUpQKUpQKUpQKUpQKUpQKUpQKUpQKyLMuCO9OLxWKWKS5bOk/F2+oiNRkrT7iZImdJJ/Ce3Xa/CNWxoOHAsYZx9hD9uvW2sSD/qCPBB2IrvrH8QaV0fuQ8ylbmGPkIcb1alMrlRBTPiCY333CjOknWMPvm8SaQ6ysLbWkKQocEH/wDcUHRSlKBSlKBSlKBSlKBVaz7lFGcLf0lqcSUypsJcKUlUHTrEEFMweJHjkzZaUFI6O4a9g+GoYuWVtONuOAhUb95MiCZTvz5iRIgm70pQKUpQKUpQKUpQKUpQKUpQKUpQKUpQKUpQeXGw6IUAR7ETRCA2IAAA8ClKD1SlKBSlKBSlKBSlKBSlKBSlKBSlKBSlKBSlKD//2Q=="/>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p>
        </p:txBody>
      </p:sp>
      <p:pic>
        <p:nvPicPr>
          <p:cNvPr id="22534" name="Picture 10" descr="C:\Documents and Settings\xuyen\Desktop\hinh\index.jpeg"/>
          <p:cNvPicPr>
            <a:picLocks noChangeAspect="1" noChangeArrowheads="1"/>
          </p:cNvPicPr>
          <p:nvPr/>
        </p:nvPicPr>
        <p:blipFill>
          <a:blip r:embed="rId2"/>
          <a:srcRect/>
          <a:stretch>
            <a:fillRect/>
          </a:stretch>
        </p:blipFill>
        <p:spPr bwMode="auto">
          <a:xfrm>
            <a:off x="2895600" y="2438400"/>
            <a:ext cx="4964113" cy="4095750"/>
          </a:xfrm>
          <a:prstGeom prst="rect">
            <a:avLst/>
          </a:prstGeom>
          <a:noFill/>
          <a:ln w="9525">
            <a:noFill/>
            <a:miter lim="800000"/>
            <a:headEnd/>
            <a:tailEnd/>
          </a:ln>
        </p:spPr>
      </p:pic>
      <p:sp>
        <p:nvSpPr>
          <p:cNvPr id="13" name="Rectangle 12"/>
          <p:cNvSpPr/>
          <p:nvPr/>
        </p:nvSpPr>
        <p:spPr>
          <a:xfrm>
            <a:off x="2438400" y="381000"/>
            <a:ext cx="5257800" cy="1752600"/>
          </a:xfrm>
          <a:prstGeom prst="rect">
            <a:avLst/>
          </a:prstGeom>
          <a:noFill/>
        </p:spPr>
        <p:txBody>
          <a:bodyPr wrap="none">
            <a:prstTxWarp prst="textChevron">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4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Hỏi - Đáp</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2"/>
          <p:cNvSpPr>
            <a:spLocks noGrp="1"/>
          </p:cNvSpPr>
          <p:nvPr>
            <p:ph idx="1"/>
          </p:nvPr>
        </p:nvSpPr>
        <p:spPr>
          <a:xfrm>
            <a:off x="1447800" y="1066800"/>
            <a:ext cx="7559675" cy="3581400"/>
          </a:xfrm>
        </p:spPr>
        <p:txBody>
          <a:bodyPr/>
          <a:lstStyle/>
          <a:p>
            <a:pPr marL="82550" indent="0">
              <a:buNone/>
            </a:pPr>
            <a:r>
              <a:rPr lang="en-US" smtClean="0"/>
              <a:t>- Cài </a:t>
            </a:r>
            <a:r>
              <a:rPr lang="en-US"/>
              <a:t>đặt hàm tạo kết nối đến cơ sở dữ liệu cho trước.</a:t>
            </a:r>
          </a:p>
          <a:p>
            <a:pPr marL="82550" indent="0">
              <a:buNone/>
            </a:pPr>
            <a:r>
              <a:rPr lang="en-US" i="1" smtClean="0"/>
              <a:t>(Gợi ý: hàm </a:t>
            </a:r>
            <a:r>
              <a:rPr lang="en-US" i="1"/>
              <a:t>này sẽ được gọi thực hiện khi cần thao tác lên cơ sở dữ liệu như: truy vấn, thêm, xóa, sửa</a:t>
            </a:r>
            <a:r>
              <a:rPr lang="en-US" i="1" smtClean="0"/>
              <a:t>,….)</a:t>
            </a:r>
            <a:endParaRPr lang="en-US" i="1"/>
          </a:p>
          <a:p>
            <a:pPr lvl="1" eaLnBrk="1" hangingPunct="1">
              <a:lnSpc>
                <a:spcPct val="150000"/>
              </a:lnSpc>
              <a:spcBef>
                <a:spcPts val="1800"/>
              </a:spcBef>
              <a:buFont typeface="Verdana" pitchFamily="34" charset="0"/>
              <a:buNone/>
            </a:pPr>
            <a:endParaRPr lang="en-US" smtClean="0"/>
          </a:p>
        </p:txBody>
      </p:sp>
      <p:sp>
        <p:nvSpPr>
          <p:cNvPr id="11" name="Title 1"/>
          <p:cNvSpPr>
            <a:spLocks noGrp="1"/>
          </p:cNvSpPr>
          <p:nvPr>
            <p:ph type="title"/>
          </p:nvPr>
        </p:nvSpPr>
        <p:spPr>
          <a:xfrm>
            <a:off x="1000125" y="76200"/>
            <a:ext cx="8143875" cy="914400"/>
          </a:xfrm>
        </p:spPr>
        <p:txBody>
          <a:bodyPr/>
          <a:lstStyle/>
          <a:p>
            <a:pPr eaLnBrk="1" hangingPunct="1">
              <a:defRPr/>
            </a:pPr>
            <a:r>
              <a:rPr lang="en-US" smtClean="0"/>
              <a:t>Bài tập về nhà</a:t>
            </a:r>
            <a:endParaRPr lang="en-US"/>
          </a:p>
        </p:txBody>
      </p:sp>
    </p:spTree>
    <p:extLst>
      <p:ext uri="{BB962C8B-B14F-4D97-AF65-F5344CB8AC3E}">
        <p14:creationId xmlns:p14="http://schemas.microsoft.com/office/powerpoint/2010/main" val="2539034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0125" y="0"/>
            <a:ext cx="8143875" cy="609600"/>
          </a:xfrm>
        </p:spPr>
        <p:txBody>
          <a:bodyPr/>
          <a:lstStyle/>
          <a:p>
            <a:pPr eaLnBrk="1" hangingPunct="1">
              <a:defRPr/>
            </a:pPr>
            <a:r>
              <a:rPr lang="en-US" sz="2400" smtClean="0"/>
              <a:t>Trường Cao Đẳng Kỹ thuật Lý Tự Trọng TP. HCM</a:t>
            </a:r>
            <a:endParaRPr lang="en-US" sz="2400"/>
          </a:p>
        </p:txBody>
      </p:sp>
      <p:pic>
        <p:nvPicPr>
          <p:cNvPr id="5" name="Pictur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001" y="761095"/>
            <a:ext cx="7828238" cy="5487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3"/>
          <p:cNvSpPr txBox="1">
            <a:spLocks noChangeArrowheads="1"/>
          </p:cNvSpPr>
          <p:nvPr/>
        </p:nvSpPr>
        <p:spPr bwMode="auto">
          <a:xfrm>
            <a:off x="1143000" y="6324600"/>
            <a:ext cx="7828238" cy="461665"/>
          </a:xfrm>
          <a:prstGeom prst="rect">
            <a:avLst/>
          </a:prstGeom>
          <a:solidFill>
            <a:srgbClr val="FFCC00"/>
          </a:solidFill>
          <a:ln>
            <a:noFill/>
          </a:ln>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i="1" smtClean="0"/>
              <a:t>Môi trường học tập tại trường</a:t>
            </a:r>
            <a:endParaRPr lang="en-US" sz="2400" i="1"/>
          </a:p>
        </p:txBody>
      </p:sp>
    </p:spTree>
    <p:extLst>
      <p:ext uri="{BB962C8B-B14F-4D97-AF65-F5344CB8AC3E}">
        <p14:creationId xmlns:p14="http://schemas.microsoft.com/office/powerpoint/2010/main" val="32521672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5124" name="Picture 4" descr="C:\Users\xuyen\Desktop\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86000"/>
            <a:ext cx="9144000" cy="4556714"/>
          </a:xfrm>
          <a:prstGeom prst="rect">
            <a:avLst/>
          </a:prstGeom>
          <a:noFill/>
          <a:extLst>
            <a:ext uri="{909E8E84-426E-40DD-AFC4-6F175D3DCCD1}">
              <a14:hiddenFill xmlns:a14="http://schemas.microsoft.com/office/drawing/2010/main">
                <a:solidFill>
                  <a:srgbClr val="FFFFFF"/>
                </a:solidFill>
              </a14:hiddenFill>
            </a:ext>
          </a:extLst>
        </p:spPr>
      </p:pic>
      <p:sp>
        <p:nvSpPr>
          <p:cNvPr id="22530" name="AutoShape 2" descr="data:image/jpeg;base64,/9j/4AAQSkZJRgABAQAAAQABAAD/2wCEAAkGBxQHEhUUERMWFhUXGB8bFxgYGB4cIBwgHiAgIiAfIh0gISgiIRsnHh8hITIhJykrLi4uICEzODMsNygtLisBCgoKBQUFDgUFDisZExkrKysrKysrKysrKysrKysrKysrKysrKysrKysrKysrKysrKysrKysrKysrKysrKysrK//AABEIAMYA8AMBIgACEQEDEQH/xAAcAAEAAwEBAQEBAAAAAAAAAAAABQYHBAIDAQj/xAA+EAABAwIFAwIDBgQEBQUAAAABAgMRAAQFBhIhMQciQRNRFDJhIzNCcYGRFVJioRYkscEIF0Oi0WNyguHw/8QAFAEBAAAAAAAAAAAAAAAAAAAAAP/EABQRAQAAAAAAAAAAAAAAAAAAAAD/2gAMAwEAAhEDEQA/ANxpSlApSs56YX9xjl5idy7cFxgPllhKVAohBJ1AD+kohQPdJmYEBo1KUoFKUoFKVVepmaFZRsVvto1uEhCJBKUlX4lR4H1iTAnegj87Zoum7pmwwxKVXK+91a0qKGUeCqBHdvvO0REqEXBVwMPaSq4dQIAC3FQhJVxO5gSfE1lvSfMuG2qFKdvEKvnyFPuugoKiZIQFL20pAjaBx9KuOfcnNZ8tkNqeUjSdbbiIUJIjdMwpMGdiD7HmQj8Gz25me9DeH2+uzbUU3FyvYTBIDYnfjyDyNhsTe6xO1w3GumQUptQvrJuZb1GUoG5UEmVIhI4BUBJ2PNaDkrP9pm9IDKwl7TK2VfMIiY41JBPI/tQWulKUClKUClKUClKUClKjrfHLe5fXboeQX241tz3CRPHnbfagkaUqi5p6hHC7xFlZ2pvLgglxCXNGgAAiTpUNwTyRED3FBeqV87dSloSVpCVEAqSDqAMbgGBIB2mBNfSgUpUVZ5ktb59ds1cNrfROpsKkiNj+oPPtQStKUoOfELsWDTjqgSG0KWQOSEgkxPnaqB0Ew34HCkqIUC84twhQj2SCNvlKUg+fNdfW3FBhuEvCU6nSlpIVO+oyYjyEgn9Kq2XepUWzNlg9i9cvNtJSSrZtPb3KJmY1bb6R9eAQ2WlYLn/EcdwO0buLq7Q16ivSLTKQCNSVKkqj5oEbHbaK2DJbSmbC1DjinV+igqWqZUVCd5JM7xzQTVKUoFfK6tkXadLiErT/ACqSFDb6HavrSgpmJdMsJuEd9o22lPcVJJRsAZlQI7Y3rJsq4Rcpu3P4DePCyaUS48/CWQQJMiYckJHdoSQCJgQTK9Y8Svri7Lb1pcLw1kpWoN6kpdEAyp0IISJ2g8b+YIvOQs/4XiSE29qRbQYQy4AiSSflglJJPgGdxQQeLdYBiTiWMJDZWoEqeulek2kAbRqIJM+/tEGZFnyDktGBa7p5xNxeP9y3wABB8IgRB2JVyo71DZwybgGEBLl422xIIQlK1oK9O5hKTKjuBP1A8is0ytd3WH3hby45cP25WgrDzX2YJBA1qHCSAe6GyYiDpBoP6XpSlApSvLjgaBUogACSSYAA5JPtQV/PmbEZNtTcLTrOoJQgHTqUfEwY2BPB4rryljozLaM3KUhPqJkpC9ekzBTqgbj8hWcJw89Vrp59af8AJW6HGbTWO1xxQILoIg6QUpO88J8zH2/4esXDuHOtLWkfDukwdtKFjUCTxBUF7/SgtvUrNycn2a3ApPrKGlhB31K230yCUpmT+nvUB0Hxl/G7F5dy6t1YuVAKWZIBShUflKjt4rxlpj/HuIrxF2Ta2iy3YpiAtQ+d3eZ3iCOduCiKoWQM3HKuGP2zSZv3rstNMntUkqQhIUQfZQIg/iiYoL71Pzg/qVYYZu/oUu4dE/YICdXzAQlShtqJ228qBEX/AMOVmHGLu6UVKdce0KUoyYSkKmeZUpwzvvCalV5ROTcFvfTKnLt1pSn3RKlLVvPImAFK/ck+9U/JucHLbDLbDsKBdvnS5JKYDAKySo7kHYyCdvJHCSF3ztmd7FnjhmEq/wAwr758QUMo3Cu8GUuAwOJEwN+LNkvKTGT7cMsCSYLjhHc4r3P05hPj9yfnkXKqcp2/p6vUeWSt94jucWSSSTyQJMSf9TVjoFKVm+fs4P3Lgw/CB6t0vZ1xPcllJ1JVKwexYVG54/OKDz1Gzi+t4YXhadd26CHVAkeikgQZGwMGZJ7QOO4VP5EyOzlNuT9rcrOp59W6lKPME7hO5+p5NfnT3IzOSmNKIW8sD1XY3UfYeyB4H6mrZQKUqs43mz+FYhZ2XoKV8UFH1SrSlOkEwNjqVtuJESnmaCVxzArfH0JRdNJdQlQWEq4kAif2Jrow/D2sNQEMNobQPwoSEjYAePMACfpXTSgyHro6MSuMMsCqEPPguhMagCpLaSCQY2W5+o+lTmOdTm1ufDYS38bdKnSEfdp0xJUuQCIngx9RIni6hdL15xv2ny+UMaAl0TKhpPCBEDUCdzMETB4rQMEwZjAWgzbNJbbHhPk+5PJO3J3oMZuMXxZeNWlrc3SUKU4lxTTMhtKRqOmYlWpAI3ncjyJrdaxDLuaGbm+vsbue23bHw9sJ7nDzpSnaVFImDxq57SR0I6oX2NYpbWtux8Oy4pJ0vohxbZhSlb7AFIVp08zyfAbPSlKCKzTjH+H7R650ep6SCrRq0zHiYMfsawHKWCM9U7tarhxm0UkbsW7WhSxHzJKpGx52URA23mv6TrFuuWFYfbj4hLyWL9MKQlswV9wOpSUiQoSSFymfcxsGkZrylZZjbQL1vUhmSlRWpOkQNUqBBiACZPgVimI4RbJukJyw9dKuFKBWW1H0W29vmUUgxqg9xI2I9hVrw/rXav2SfjGXHHlAoebaR2kQQVSogQR+GTE1Z3M94Xlu1aU0UpQ4jU2y033kAbEoHyyAACqPHtQXSzStLaA6QpYSNZAgFUbkD2mvtWfZX6tWmY7lFslp9pbk6PUSmCRvHaoxsCd/atAmg/az7qVi7l+41hNmqH7r75YGr0md9StiIUfE7ESNpBq93hWltZaCS5pOgK4Ko2n6TWTMlzpw2/e3xTc4nfLCGm295IGyQAAqASJif+mNidwvYxHD8jtsWq3mmBphsLIBMQCpUAASTJUYEz7GsZxnLd5cYve4dalaGbt1Dz69jDcqVqJEdoUtUJkaoSPrX36r5GdsbFN9cuqevFOj4hQI0JSoQlKU/wAqVAJBH8xkcRrGOZ9tsIw9F+ZUh1I9JHBWpQJCZ3A4MnxB5oO++xayycy02862w2BoaSo8hIHA5MCJP1E81EYD09tMOvnMRbUpa3SpaASChPqQVKTtJJMkGYhX61lXUvJ9y7Y/xS9dJuVrSVtCUoZbWICEpVKtQURO45OxO5v+IZ6Tg+F2QtdLl3cNNN2zR5JICNRHsDxJAJ/WgvjrjOKB639RCyE6HkJWNSQsEQoAymRMTFRmU8mWmUQsWjekrPcpRKlEeBJ/CPb/AFNY30js15Tx1yzdWjUWilUcKOlKwlJO5I+nMGrv1JzE7iz6cHw8pLz4IuHJJDSI3B07gkbkngED8WwS+BdTbTHb5VkwlxShqh0AFtWnkggk6fZUQffcVdqwjJOXkZOzKbYLOgsqLRWoalBSQYMAAqkK2A4FWDMmYH+oL6sOwlwJt0j/ADd2O4QdtKCCAQYPnv3ggAkh1Zwzc/j1wcLwf76SLm4/CykbEBQ/FOxPg7Dc9tvyllVnK7Whsa3DJdeVutxR3UpSudzvE/8AmurLeAMZaYTb2yNKE+fKj5Uo+VH3/wBqlKBSlKBWc9V2FNXWD3KFlJRepagDkPadW/jtQREb6vEb6NVR6l5SczfbttsvBlxp5LqVEHlIUOQZB7pB+n60E7jOPW2BpCrp9toGY1qAKoidI5VEjgHkVF5fz1ZZjfWxauFxaE6iQhWmNvxRHmqvhPROxtVpduHH7lydS/UUAhapmSkDVz4KzO8zXB09sW8NzDibTKEttpaTpSkQB92dh+ZoNcpVHzt1Qs8pKDaiXnpAU22RKBsZUTsDB2HJ+nNXDDrsX7TbqQQHEJWAeQFAGD9d6DOOn/SBrK75uLh0XDiT9kNGlKNz3wSZXER/KZ52IgMsZkt3sWxLE7t5CWmIYZOvVqkqCdGn59SWlKjf5vpNbdWGWHTT/BKb6+uCFpZQ58KjtWYMhDi5ATqAI2A5n8qDRck5/Yzo48i2adCWY1OLCQDqJCYGoq3AJ3HjerdWadA8B/hWHesoDXcr1zAnQnZAmTI+ZXiNRrQcUs/4gy61Meo2pExMagRMeeeKD4NXjOPsuC3uErSoFBcYcSopJHhSZAUAQR+hrJX8k2lw6vCsNb0rQmby9dT6imwodrY+Ua1x4gAAxJkpquQ8FvsFurhq1dS3fWygVW61/Z3KIOwAjdPMk7hwRoKSTrnS3CbzDk3Tl+0hDty960pXqPcI9M8wlEdvcrZXiNw5s+ZScGHIsMKZS2h15CXYMaUfiWTqBVuEz8xInaprJGSWcpI7VKdfUIcfX8yhtCeTCAAAEz4q0UoKHj/S+3zJequrx951MJCGdQSlIAMiRvpJggDSQZkmdqJmXCmem2L2K7Ja7dl0fblwkt6AoawFGSTp3KfBKCOdt3rFszWV1nHFVuWbLN1bW4LBFyT6SHRBcASCFauO4CD+lBc7zqthdrEXHqTP3SFLiI5gbc1FP5+wTGbhhx9ZDjGssqdbWlKSrTJ3EFXaI228VbcmYd8FatFy1ZtntADiGkgAeYBBJj6Sd6lrqxavI9VtC4mNaQqJ5iRtwP2oKXmPGbDPdncWlvdMuOrR9miQFFYBUnSFFMmU+OOTVZ6Q5Pu3FN3GKIVpt0BNk06N0SZUvR+EiABqE/lpFXPM/Tqyx9MhsMPAhSHmQELSU/LwNx9P7g71VsEz7c5UuTZY7p0xLV2EmF7kyqNiCNhABBEEGZAXbqFg6sew65YbQFuKR9mkmO4bjc7TI2qjdF+m68AK7q+b03E6WkEg6EwdSpSopJVMfQJ57iBrDTgeSFJIUlQBBBkEHgg+RXugxbq1hl5g+KW2I2TS31lJQEpaWsIUlOkTp5nXIG26TzVx6WZR/wAPsKffKlXd1Dj6lCCCZVpjxBUSfJP5AC8UoMm6qdMHs3XjT9uptALel0rJ2KZ0kDyIMbe1aLlvAWMtMJt7ZGlCf3UfKlHyo+/+1SlKBSlKBSlKBSlKBWLt9K7+9xC7dduvRt7haystLKnFtlcpb3HaNO3JAgCCNq2ilBhHWHJ1rlHCmEWre5uUhTioK19jp7lAD34AAqx4dn92/YYtcGt/iX222kuurBDLXaAdSpBJ2O30MTEVbM/5NRnZlplx1TaUPBwlKQSoAKSUidgSFcwY9jUxhGEs4Az6Vq0EITuEoHJjmTyoxyTQZ70QzldZt+L+LWF+mWtEJCY1+pPH/tFaHjuDM4+ypi5RrbVEpkjgyDI3BmsW6XYfjGHWrjFtaC2K3wtdxcpKTphI0JaUnUqPm1cfMBvvWuZUwu6w1C/jLs3Li1avkCUo/pTG8fmfaAN5D1jGL2mTbYKdKWWUQhCUj9kpSOTHgeATVVRdYzmufTQjDbcntU4kruCJ508JkGYIBBETBmuXNmEpfzFhriO9fprU4g7hKUA6ViTG6lHYeUz5rTqDJrfppfN4szeOXyXkthJLi0d5iQW9A2gpJ7p2njatZpSgUqrOZ/smr82C3NL3aASISVKns1fzRH5lQAk7VaaBWD5NxK+sbb+GAjDzbIcdurh9JKkpLmxaEwRBPcZCp2jk7xWN9cstrt238QbuFpC0NsuNJSACnUOVTJExtFB39Mcec9T0LVq9u7VbilqvrlRSEjgJSCDriADCgSoqOkDarxiGcrDDXvQeu2W3fKVLA0+e48JMeFEePeo/MmZbfLWFm4tlNBv04tQkgJUSOwJEGY5iPBmN6hcl9PLe6sw7iLabq5uR6rjjglQ1pEJSrkACPyMxGwAaI06HkhSSFJUAQQZBB4II5BHmuHHsDYzCyWbpsONkgwZEEcEEbg/UVny7l7pW6UqS8/hSvkIAUq2Uo/KSe4tiDHHzDk83Owzrh+I6fSvbclR0pSXUpUTMABCiFSTxtvQUvLVjf5Au/hlqD2FlJUH3VBPw6UzsVEhIMqAIju5TEKA1Bp1LyQpJCkqAIIMgg8EEcivne2jeINqbdQlbaxCkqEgj2I9qydLVx0iekan8KdWSoAEqtiSY2JPbECZ7o8GJDX6VzYdft4m0h1lQW2sSlQ4I/WumgUpSgUpSgUpSgUpSgUpSgUpVezVnC3yzpS5qceX92w0nU4vcDZI+p8xMGJigm7u6RZIK3VpQhIlSlqCUgfUnYVn+I5xuszpUnB0aGRPq39wChtKRIJamNShBJMQmBI3292WSX80KTcY6pKlJgt2jRIZRHle5K1yfeORKgdvzH8VOaHlYVh0BpEC+fRsGkE7tIIEeqqCOCBB2MHSEH0Uau8fdXiV8SuGgyws6dxqVrOxkEEAGQJ1fStgriwbC28FYbYZTCG0hI2G8eTAA1HkmOa7aBVDxLqazYX79opo6bdlTjrurykBWlKY3kEbyNzVzxK/bwtpbzqglttJUon2H+/ishwTpqnPLi8RxAuth95S0MjSkqZ7fS1QJSYBBjcgpIKTuQjHcnvLwo4oEITfG5+PENmQmZ0CZOkfeQZ9vrWhZwzZcM4W3iGGobWIS4sOg7NkGdgodwVE78TV19IadMDTERG0e0e0eKoDWTLzK5cGEPNfDrEi1ugtaQrg6VBWoJI33J396Cz5VzTbZqZDts4FbArRI1tkzstMyDsY8GNpr5t4hZZ1ZuGGnkPIgtu6CCU6gQCJERyQqCDG0waz3JvRs2oeXeOFl1ZHpG0dWktCVakhSp1JUCkdwJgczvUg70suLK6cvLLE3EPrIkuNpOobSFlMBUxPyj/egrOYun+MP27OGp9B+1bdK2np0KQAkgBYn5TqMABRnzEVuNmlaG0BxQUsJAWoCAVRuQPAJ8VThmXEsHbJvsNLxEd1idY3JEFtR1gjbcahuTtXRaZ9Q68UPWt1bMgT8TdNllrxA1LiCSYAPNBblpCwQRIOxB81gOA5MtsCxh3DbxoPMXDc27jgIXtJEKSBCo1JJSQDAO3Fb/X8532Y77MOLWLNywE3FpeaVqYSsShS0SCDJ0hKVEKmClXHJIXsO3PS91tDjirjCVkJ9VyVOWxiACUjdsmI2jwIPzaahSbpIIKVoUJBEEKBH7EEV+XVsi8QptxIWhQIUlQkEHkEHkVn+Rbl3LF65hNwtbqNHq2jigZ0SZQpRjUUjTECPmHEABH4thVx01eVd2ALuHGTcWpV90Jkrbk7DcmB+R2gp0fBMXZx1lD9usLbWJBH9wR4UOCDxXatIWCCAQdiD5rKcU9TpbeuXLbSl4bdKBfCZJYcJPcB4SZ/XjaEig1eleGXUvpCkKCkqAKVAyCDwQRsQR5r3QKUpQKUpQKUpQKUqt56zUnK7EpAXcOdtsyAVKcX4ASnuKQSJj3AmSKDnzrnNOAlDFuj4i9dOlphJBIMSFrE9rY9zEifAJH5kzJ/8JUq6vF+vfu7uvHhP9DY20oHHAn9gGSMpqwjXc3i/Wv3vvXTuEjwhvYaUD6AT+gAttArJc74b/wAv71vFbQlLTzoRet6CoaVmVLEcSR7jv0+5Faii/aW6WQ62XUp1KbCxrCfcpmQPrFUbrir1sNDCQS7cPtNNJEbqKpAk7Djk/Sgvd7dJsW1uL+VCSpUeyRJ/sKpeRuoDmaHihdg/btqQVsOqCilxIO5J0gAwU8FQ354nu6lMi3we7QmYSxAklRgQBJMkn6kzXfhWJNYTh1u7cOJbbTbtypZgfIP3J4AG5oIbMOTLa4fevMQunl24CVFhbhSyjR5KR8wkAge8zqkR9UdTsJQABeNgDYAJXt/21anG28SaIUEuNOJ+ikrSofsQRXJaZetLBGhu2ZQkbwG0x9fFBx4fnbD8S0+le25KjpSkuJSomYACFEKknjbep8b1lWa28FfWu3YsEXl0pRlu1TBCp/G6iA2Jmd9oM1GZb6cYpDpVfP2bamtLTRe9dQ2jSpQCUgCOUDg7cbhrOJ41bYTp+JuGWdU6fVcSiYiY1ETEj9xUCjqLZXMfDevcyCT8PbuuaQI5hO3NUjDMDvMqrKrvCmsQCdxdNrLj0CRuh1SlKJGnsQABvyTtdcu5+w3ET6TTqWVTCW3U+iVTEaQqASSeBufagkcu5tYzA4600l5DjISXEusrbKdUxOobExMHcjjzXL1My+5mbDn7dn7wgKQNu4pIUEySAJiJqypbSCVACVRJA3McSfMTXugyO86j3WIMN2TNg/8AxJ5pQcQ4C1oGmC6CQnY7kfKB78TWcuP4n0o1v3dp6lu+pJfWFJUsKPErBJkb7HtJVzJreTYNqdDxbT6oRoC4GoJJnTPtO8VQ+vT6W8JWgnucdbSgQTqIVqjb+lJP6UGg2z6bpCVoMpWkKSfcESD+1U3qng6rm3Rd26QbqyWHmyTEpSZWhR2JQUySkETA3q04JaqsbdltcakNIQqOJSkAx9JFdikhYIIkHYg0HBgGMNY/bt3DCgpDiZH0PlJ9lA7Ee9ffErBvFGlsvJC23ElK0nyD+W/6iqFlBaspYk/hzhCbZ6XrEEjaSS42mEjySQknYJ2mSa0agyrJl85kG9/hV2ubd0ldi8pe8EwGj4knjYd086hGq1XM+ZXTmq1U1Oh1Pew4OULG4g8gEiDG8VxdNc0qzAwpq4Gm8tT6dyjfkEgKng6tJ4J3B8RQXClKUClKUClKExQR+P40zl9hb9wrS2jk+T7ADyfpVYyTgrmIOHE79CRcupAZQDIYZiUpH/qGSVK+sDTuDGW73/MTEtSe7D7FUpMSh98gjUCUwpKBPnykjZVaVQKrees1JyuxqSNdw5KbZkAqU4v2CU9xSJEx7gTJFdmZcysZbbCnlStWzTKd3HVSAEoRyoyQNuJE1BZQwW4xB7+I4kIfUIt2ATFs2ZkRMFxW2okSIHHACtsdLLgFm9ReqaxKSt5ZTqSpSzJSUgxCQSiB2kAbDyzR02vsYR8S7fKevmYNslIS02kpVOwj5zA323AkkcazSgyd3qHbY1YP2mJhdpclnQpD6Fp1KKdlDSmQnUJIgR9a95XvGc85fXbklx1pgoWgQVhaAS2QIPOkaTG8Ecgxpz9m3cmVtoUeJUkH/WqZi3TZt25+Ksbhdi6UlLnopELkzJHAPv77e24fvRrG04vhjCdaS4ynQtOsKUACQkqHKdQEifbambcv3uarn0FOqt8PCAVlpY9R5R1ApB0kpA2kGQRHkmKr0Xsk5WxHErBxYLn2ZbPGtCNe/wCcLSSB9fatjoK5fKtMg2LjjTSGm2kSEphOs/hSVHcqJMSZO55r6ZHfu7u0bdviguu/aBKEadCVbpRyZgeeYgGSCTydS8rrzdZKt2nfTXqChPyq0/hVsTHnbggHxBg7+yxFKPWxPFmrNkQpSbdATB40hxckyJgGTJGxiKDRqh8w5XtMyI0XbCXBIM7pVI47kkK/vVSwrqjh1mhDSrl54IhKrlbStKjEySBtJ2iPb86uWCZhtcfTqtbht0AAkIUCUzMak/MmYOxA4NBTLHLOJZSfYRY3JubJSgl1u5IKmUDkpUNM7SABwdOxHGjUrw86lhJUshKUglSiYAA5JJ4AHmg+Sb9pThaDqC6lOpTeoagn+YpmQn61nNxepz/izLbKtdnYEPLWgyhx78ELSYOnkcfj5HFaynle56gOXOILu3GLe5WtsoTGtbIIhM8JG2njkE7zvseB4KxgDIZtWw22ncJEnc8kkySfqTQSFKUoKb1QwNWJWouGCpN1ZkvMKSBMgdyTPKVAbjzA54M5lPGk5htGbhJSfUQCrTwFfiESYhUiCZqWJisv6VXSLG/xOxacC2ErS/bhIGhKXN1aSPw9yABMbE+TQahWZYoRlnMTDphLd+yWlHtALiI5JMz8g8SSBvWm1lvX1/8Ah1vZXKUpLrF4hSCoTwlSiNoOklCZAI4FBqVKUoFKUoFUjqDizlwtrDLYH1bsH1HIJ9Fnha9vJEgSYnnkTd6zrposY7e4niGoKBe+GZhRUAhoSSCO0pXKVD2gwd6C74HhLeBsN27AIbbSEpkyfzJ8kneoPNOb/wCGufC2jZub5aCpDKYhPspxUgJT53InjaRUpmpF25bLGHqbTcGNCnPlAnc8HeOJBFZ9Z5CxHJzi7jDLlu4W4gB5u6k6ykHcLBBmdgCRzudqC15dyf6Dxvb5fxF6tIBMfZsiSdDKYkJEgajJMTtJm2VQcO6p28pRfMP2LiiBD7agmSB+ONhM7kDYSYq7Wl81epCmnEOJUJSpCgoEe4IO4oOilKUClKUGVdVrJeXby1xhhBUGjouhq5QYCYTI8FQ5idBjmtOsbpN82h1HyrSFJn2UJH9jXxxnDG8aYcYeBLbqSlUGDB9j71kuTsfc6aXSsMxIkWylk2twomACYAPgIO0/yKJnYyA1HNGYGssWy7l+dCPCRJUTsEj6k++1U/A8pOZsWm+xju1QpizmWmkkHTqH43IMz9T9Amz5jyozmR21dfUsi2WXEtg9iyYgqHmCARv5UDINT9B/P2VMrv4vg1/h7K0fENX8LRqEEJ0JkyCQiUKIIgnR53Bs3VHLNqHGW7BPoYm+v7L0VFuUyS4pzTsEwSdXzEiBMEVb8SySld0buzuHLR9Yh0oSlaHOd1NqEa9/m/P3muvAMpt4Q8u4U68/cuCFOuqmAYJShCQEIRIkACRMTFBIYBhIwRhLIdddCZhbygpZkzBUAJjgbVTeq2LuP+jhdrPxF6YUof8ATaB7lGeZGrYGYB8xM/nfNiMrtCAXLh0lFuykalLXG3aCFFMxJHuB5FRXTzKrtit2/vla7y6AJHcA0gwfTAVuCDtvwAAPJIW3B8MbwdlthlOlDaQkCB48mABJ5J967KVD5izNbZcRquHACfkbT3LXxOlA3VEiY480ExULj2abbASlLzkuqjQy2kuOKniG0yqJETxO01TcZx+8uUNu3TowqzddQhMoKrgzqkLUZQyDE6iNvJ8GdyvZ2GB3b1pboX8SG0uuuOFS1LGyQS4okz/SIG52oOG6wu+zvIuVLsLNSfuWyn13NQ39RXclCR/KBPd3bjaYwbIllgdyLm2aLSvS9LSlRCCP5inyvaJJPvzvVlpQKyzqgpOZ8QsMKA1J9T17ntVshI2GoEQFJKwT4JTuPOgZlxxrLls5cPHsbEwCJUfCRJEqJ2iqh0swR531cTvwRd3XCSIDbX4UhPiYneTAT51FQaFSlKBSlKBWT9NyMm4ne4W4oIbdUHrRJiCDMgKMqKtISIJ/6ZPnfWKrGesnN5tbSPUUy80SWXkQFJJBEE86DyQCJgb0FnpWZ4bnO9ykA1jjCigaQi8ZSVoIjlyNwraeATv2+Td8DzJaZgTqtbht0QCQlXcJmNST3JJg7EA7Gg7L+waxJBbebQ4g8pWkKB/Q1U8U6XWF3qUy2q1eIgO2y1NlP/xB0QfO0n381daUGeu5XxfDSVWmK+r8pKLlsEKIPy6hJSkjYkb/AF4jgw7qdc2zr7F7hzinLYpDy7WXEJBklZB3SnSNQEk8zHFajWLYqdC8zqGxCGACOd0Knf60F5w3qdhl+Qn4pLaiJ0vBTUfmpQCZjcb7+KtjD6blIWhQUlQlKkkEEHggjYiq/geB21/YWyHbdpaSw0SFISZOlJ8j3qOPTZi2WpdpcXVpIMIZdhtJVMkIUCBv4BA9ooLrUHm/KzGbbcsXCfqhY+ZCv5kn/UcGoBbGN4Gfsl2+INDeHfsXjtGkKT9n41alb7n6V6R1GRhgAxS2fsl7glSC42YA+VxsEHkDYc0FGwzMt70neTa4mTcWi0/YLQZKQkx2zBgAiUHjtjkzsOB47b4+36lq8h1Huk7j6EcpO42IB3FZT1VXb5gu8FfZ9N9ly49Na0gKSQVtQhX/AH9h/q25rwvprYt4iu1tL26tXvS9QpBEFJVwlUhRA22Mntkk0Gw4hiLWGJ1vuttI/mcWED91ECs4xrqQ7mDVb5faVcPaQpTxSEobG8/e6Rr4jVtueYiv1novbvqBvLy6uQkgpSpcAb9w8mFQAYIO3PtoeGYWzhKdFuy20n+VCQkfsPzoMp6O4ei9vcQcuyq4vbV4Nh9Zkae9IKByFHQZPtAEd06++8m3SVrUEpSCVKUYAA5JJ2AHvWKZ8xZ7pxfXjrYBRiLP2ZEDQ62ImOdtZM7SVTvEV39PrF3PSCq9U+qyYV9gFKUBdKJUVrd1GVJmIQIQJ076VSFgTmu7za6G8Jb0Wu2u/dQQIMyGm1ga1AiJIIB5G4JnsAygxhCvVVqfuT81y9CnDtEAx2pgQEj+5JJn20BsQkAAcACK9UFV6n4MrHsMuGW0qUvSFISmJUpBCgN+eOOT4quHFEqvcKxJah6V0x8OooSQPWXBQCJ1aSrUBsdOnc7zWm1lT2XNQvMGLgb1H4uwUnSjTKySgAbgIcHPOlRiIFBqtKgskY//AIlsmrggJWoQ4kAgJWkwoQrfYj/7PNVnqfmB55SMMw0k3lx86kqj0W9pUowdOoTvyANtymQjlkdT8Rgd+GWStzy2+99DtIAP1EfRYnVKjMt4G1ly3bt2EhKUDcgfMfKj9Sd6k6BSlKBSlKBSlKDy4gOAhQBB5BEiq3i+QbDFl+ou3CHRMOsqU0sEgCZQRJAG2qY/UzZqUFFXkq8w8RY4tcIAACUvpQ+APPzJmaPM4/aBKW3cPfhPc46242on6hCtP7AflV6pQUi7xrGrPSBhbD50jUtq7CUz52cSkj3jfnk1QMTfuRcYwyvDrrXfNtFIbCHPTCEqEqKFFO5I2Bmt2pQZlljqU3auWuH3Vq/bO+mhAU9CRITAO5mFEQPrtWm1QOseSzmy0C2kk3DEqbA5WD8yOQN4BHJkQOTMl0xzUnNli25v6jf2boJk6kgbzAnUIV+seDQW2vDrSXhCgCPYia90oMxzT0dt79xD9gv4N5JCuwEo1AghQTPaRH4duNvfrzVZLRcgXFypBWoqsLsNgG2c/Ew4oJCFNLlOkL3VCwSSEmtDr53Num6QpDiUrQoEKSoAgg8gg7EH2oKqzm53C+3E7VxkgD7ZhK32VE7bFCStO/4VCd/PJ68Uznb2Upb9S5c0lSW7dtTpMf1JGhP6qFerHB7nCFQxc+qx4buJUpHsEOjuKd/x6zATBG8+cRwB7HCU3VwRbkaV27I0hwf1O/ec+ElIIABneQzO2ygvqRfi6u1H0kafUCPuljlLTLqZCwnuDjgPJ2iZG127CbVKUNpCUJACUpEAAcAAcCvNnaosUJbaQlCEiEpSAAB7ADYCvtQKUpQKgM24CrFkocYKUXbCtbDipiZEoVpIJbWBpUP1iQKn64MdxhnAWFv3C9DaBJP+gA8knYCgyy4zYnLwcxJkBtTqkpv8PeVDiXYUEKQOUkxJkdyBqiRVq6aZdVaJcvrtP+du1FbhUkpLaTw0AokhIj8ztMwKp+B5Nb6puO4neKWhp1WhhpspCkpQdMrVp3Mg/wDnitis7cWjaGwSQhISCoyTAiSfJ+tB9qUpQKUpQKUpQKUpQKUpQKUpQKUpQKyLMuCO9OLxWKWKS5bOk/F2+oiNRkrT7iZImdJJ/Ce3Xa/CNWxoOHAsYZx9hD9uvW2sSD/qCPBB2IrvrH8QaV0fuQ8ylbmGPkIcb1alMrlRBTPiCY333CjOknWMPvm8SaQ6ysLbWkKQocEH/wDcUHRSlKBSlKBSlKBSlKBVaz7lFGcLf0lqcSUypsJcKUlUHTrEEFMweJHjkzZaUFI6O4a9g+GoYuWVtONuOAhUb95MiCZTvz5iRIgm70pQKUpQKUpQKUpQKUpQKUpQKUpQKUpQKUpQeXGw6IUAR7ETRCA2IAAA8ClKD1SlKBSlKBSlKBSlKBSlKBSlKBSlKBSlKBSlKD//2Q=="/>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p>
        </p:txBody>
      </p:sp>
      <p:sp>
        <p:nvSpPr>
          <p:cNvPr id="22531" name="AutoShape 4" descr="data:image/jpeg;base64,/9j/4AAQSkZJRgABAQAAAQABAAD/2wCEAAkGBxQHEhUUERMWFhUXGB8bFxgYGB4cIBwgHiAgIiAfIh0gISgiIRsnHh8hITIhJykrLi4uICEzODMsNygtLisBCgoKBQUFDgUFDisZExkrKysrKysrKysrKysrKysrKysrKysrKysrKysrKysrKysrKysrKysrKysrKysrKysrK//AABEIAMYA8AMBIgACEQEDEQH/xAAcAAEAAwEBAQEBAAAAAAAAAAAABQYHBAIDAQj/xAA+EAABAwIFAwIDBgQEBQUAAAABAgMRAAQFBhIhMQciQRNRFDJhIzNCcYGRFVJioRYkscEIF0Oi0WNyguHw/8QAFAEBAAAAAAAAAAAAAAAAAAAAAP/EABQRAQAAAAAAAAAAAAAAAAAAAAD/2gAMAwEAAhEDEQA/ANxpSlApSs56YX9xjl5idy7cFxgPllhKVAohBJ1AD+kohQPdJmYEBo1KUoFKUoFKVVepmaFZRsVvto1uEhCJBKUlX4lR4H1iTAnegj87Zoum7pmwwxKVXK+91a0qKGUeCqBHdvvO0REqEXBVwMPaSq4dQIAC3FQhJVxO5gSfE1lvSfMuG2qFKdvEKvnyFPuugoKiZIQFL20pAjaBx9KuOfcnNZ8tkNqeUjSdbbiIUJIjdMwpMGdiD7HmQj8Gz25me9DeH2+uzbUU3FyvYTBIDYnfjyDyNhsTe6xO1w3GumQUptQvrJuZb1GUoG5UEmVIhI4BUBJ2PNaDkrP9pm9IDKwl7TK2VfMIiY41JBPI/tQWulKUClKUClKUClKUClKjrfHLe5fXboeQX241tz3CRPHnbfagkaUqi5p6hHC7xFlZ2pvLgglxCXNGgAAiTpUNwTyRED3FBeqV87dSloSVpCVEAqSDqAMbgGBIB2mBNfSgUpUVZ5ktb59ds1cNrfROpsKkiNj+oPPtQStKUoOfELsWDTjqgSG0KWQOSEgkxPnaqB0Ew34HCkqIUC84twhQj2SCNvlKUg+fNdfW3FBhuEvCU6nSlpIVO+oyYjyEgn9Kq2XepUWzNlg9i9cvNtJSSrZtPb3KJmY1bb6R9eAQ2WlYLn/EcdwO0buLq7Q16ivSLTKQCNSVKkqj5oEbHbaK2DJbSmbC1DjinV+igqWqZUVCd5JM7xzQTVKUoFfK6tkXadLiErT/ACqSFDb6HavrSgpmJdMsJuEd9o22lPcVJJRsAZlQI7Y3rJsq4Rcpu3P4DePCyaUS48/CWQQJMiYckJHdoSQCJgQTK9Y8Svri7Lb1pcLw1kpWoN6kpdEAyp0IISJ2g8b+YIvOQs/4XiSE29qRbQYQy4AiSSflglJJPgGdxQQeLdYBiTiWMJDZWoEqeulek2kAbRqIJM+/tEGZFnyDktGBa7p5xNxeP9y3wABB8IgRB2JVyo71DZwybgGEBLl422xIIQlK1oK9O5hKTKjuBP1A8is0ytd3WH3hby45cP25WgrDzX2YJBA1qHCSAe6GyYiDpBoP6XpSlApSvLjgaBUogACSSYAA5JPtQV/PmbEZNtTcLTrOoJQgHTqUfEwY2BPB4rryljozLaM3KUhPqJkpC9ekzBTqgbj8hWcJw89Vrp59af8AJW6HGbTWO1xxQILoIg6QUpO88J8zH2/4esXDuHOtLWkfDukwdtKFjUCTxBUF7/SgtvUrNycn2a3ApPrKGlhB31K230yCUpmT+nvUB0Hxl/G7F5dy6t1YuVAKWZIBShUflKjt4rxlpj/HuIrxF2Ta2iy3YpiAtQ+d3eZ3iCOduCiKoWQM3HKuGP2zSZv3rstNMntUkqQhIUQfZQIg/iiYoL71Pzg/qVYYZu/oUu4dE/YICdXzAQlShtqJ228qBEX/AMOVmHGLu6UVKdce0KUoyYSkKmeZUpwzvvCalV5ROTcFvfTKnLt1pSn3RKlLVvPImAFK/ck+9U/JucHLbDLbDsKBdvnS5JKYDAKySo7kHYyCdvJHCSF3ztmd7FnjhmEq/wAwr758QUMo3Cu8GUuAwOJEwN+LNkvKTGT7cMsCSYLjhHc4r3P05hPj9yfnkXKqcp2/p6vUeWSt94jucWSSSTyQJMSf9TVjoFKVm+fs4P3Lgw/CB6t0vZ1xPcllJ1JVKwexYVG54/OKDz1Gzi+t4YXhadd26CHVAkeikgQZGwMGZJ7QOO4VP5EyOzlNuT9rcrOp59W6lKPME7hO5+p5NfnT3IzOSmNKIW8sD1XY3UfYeyB4H6mrZQKUqs43mz+FYhZ2XoKV8UFH1SrSlOkEwNjqVtuJESnmaCVxzArfH0JRdNJdQlQWEq4kAif2Jrow/D2sNQEMNobQPwoSEjYAePMACfpXTSgyHro6MSuMMsCqEPPguhMagCpLaSCQY2W5+o+lTmOdTm1ufDYS38bdKnSEfdp0xJUuQCIngx9RIni6hdL15xv2ny+UMaAl0TKhpPCBEDUCdzMETB4rQMEwZjAWgzbNJbbHhPk+5PJO3J3oMZuMXxZeNWlrc3SUKU4lxTTMhtKRqOmYlWpAI3ncjyJrdaxDLuaGbm+vsbue23bHw9sJ7nDzpSnaVFImDxq57SR0I6oX2NYpbWtux8Oy4pJ0vohxbZhSlb7AFIVp08zyfAbPSlKCKzTjH+H7R650ep6SCrRq0zHiYMfsawHKWCM9U7tarhxm0UkbsW7WhSxHzJKpGx52URA23mv6TrFuuWFYfbj4hLyWL9MKQlswV9wOpSUiQoSSFymfcxsGkZrylZZjbQL1vUhmSlRWpOkQNUqBBiACZPgVimI4RbJukJyw9dKuFKBWW1H0W29vmUUgxqg9xI2I9hVrw/rXav2SfjGXHHlAoebaR2kQQVSogQR+GTE1Z3M94Xlu1aU0UpQ4jU2y033kAbEoHyyAACqPHtQXSzStLaA6QpYSNZAgFUbkD2mvtWfZX6tWmY7lFslp9pbk6PUSmCRvHaoxsCd/atAmg/az7qVi7l+41hNmqH7r75YGr0md9StiIUfE7ESNpBq93hWltZaCS5pOgK4Ko2n6TWTMlzpw2/e3xTc4nfLCGm295IGyQAAqASJif+mNidwvYxHD8jtsWq3mmBphsLIBMQCpUAASTJUYEz7GsZxnLd5cYve4dalaGbt1Dz69jDcqVqJEdoUtUJkaoSPrX36r5GdsbFN9cuqevFOj4hQI0JSoQlKU/wAqVAJBH8xkcRrGOZ9tsIw9F+ZUh1I9JHBWpQJCZ3A4MnxB5oO++xayycy02862w2BoaSo8hIHA5MCJP1E81EYD09tMOvnMRbUpa3SpaASChPqQVKTtJJMkGYhX61lXUvJ9y7Y/xS9dJuVrSVtCUoZbWICEpVKtQURO45OxO5v+IZ6Tg+F2QtdLl3cNNN2zR5JICNRHsDxJAJ/WgvjrjOKB639RCyE6HkJWNSQsEQoAymRMTFRmU8mWmUQsWjekrPcpRKlEeBJ/CPb/AFNY30js15Tx1yzdWjUWilUcKOlKwlJO5I+nMGrv1JzE7iz6cHw8pLz4IuHJJDSI3B07gkbkngED8WwS+BdTbTHb5VkwlxShqh0AFtWnkggk6fZUQffcVdqwjJOXkZOzKbYLOgsqLRWoalBSQYMAAqkK2A4FWDMmYH+oL6sOwlwJt0j/ADd2O4QdtKCCAQYPnv3ggAkh1Zwzc/j1wcLwf76SLm4/CykbEBQ/FOxPg7Dc9tvyllVnK7Whsa3DJdeVutxR3UpSudzvE/8AmurLeAMZaYTb2yNKE+fKj5Uo+VH3/wBqlKBSlKBWc9V2FNXWD3KFlJRepagDkPadW/jtQREb6vEb6NVR6l5SczfbttsvBlxp5LqVEHlIUOQZB7pB+n60E7jOPW2BpCrp9toGY1qAKoidI5VEjgHkVF5fz1ZZjfWxauFxaE6iQhWmNvxRHmqvhPROxtVpduHH7lydS/UUAhapmSkDVz4KzO8zXB09sW8NzDibTKEttpaTpSkQB92dh+ZoNcpVHzt1Qs8pKDaiXnpAU22RKBsZUTsDB2HJ+nNXDDrsX7TbqQQHEJWAeQFAGD9d6DOOn/SBrK75uLh0XDiT9kNGlKNz3wSZXER/KZ52IgMsZkt3sWxLE7t5CWmIYZOvVqkqCdGn59SWlKjf5vpNbdWGWHTT/BKb6+uCFpZQ58KjtWYMhDi5ATqAI2A5n8qDRck5/Yzo48i2adCWY1OLCQDqJCYGoq3AJ3HjerdWadA8B/hWHesoDXcr1zAnQnZAmTI+ZXiNRrQcUs/4gy61Meo2pExMagRMeeeKD4NXjOPsuC3uErSoFBcYcSopJHhSZAUAQR+hrJX8k2lw6vCsNb0rQmby9dT6imwodrY+Ua1x4gAAxJkpquQ8FvsFurhq1dS3fWygVW61/Z3KIOwAjdPMk7hwRoKSTrnS3CbzDk3Tl+0hDty960pXqPcI9M8wlEdvcrZXiNw5s+ZScGHIsMKZS2h15CXYMaUfiWTqBVuEz8xInaprJGSWcpI7VKdfUIcfX8yhtCeTCAAAEz4q0UoKHj/S+3zJequrx951MJCGdQSlIAMiRvpJggDSQZkmdqJmXCmem2L2K7Ja7dl0fblwkt6AoawFGSTp3KfBKCOdt3rFszWV1nHFVuWbLN1bW4LBFyT6SHRBcASCFauO4CD+lBc7zqthdrEXHqTP3SFLiI5gbc1FP5+wTGbhhx9ZDjGssqdbWlKSrTJ3EFXaI228VbcmYd8FatFy1ZtntADiGkgAeYBBJj6Sd6lrqxavI9VtC4mNaQqJ5iRtwP2oKXmPGbDPdncWlvdMuOrR9miQFFYBUnSFFMmU+OOTVZ6Q5Pu3FN3GKIVpt0BNk06N0SZUvR+EiABqE/lpFXPM/Tqyx9MhsMPAhSHmQELSU/LwNx9P7g71VsEz7c5UuTZY7p0xLV2EmF7kyqNiCNhABBEEGZAXbqFg6sew65YbQFuKR9mkmO4bjc7TI2qjdF+m68AK7q+b03E6WkEg6EwdSpSopJVMfQJ57iBrDTgeSFJIUlQBBBkEHgg+RXugxbq1hl5g+KW2I2TS31lJQEpaWsIUlOkTp5nXIG26TzVx6WZR/wAPsKffKlXd1Dj6lCCCZVpjxBUSfJP5AC8UoMm6qdMHs3XjT9uptALel0rJ2KZ0kDyIMbe1aLlvAWMtMJt7ZGlCf3UfKlHyo+/+1SlKBSlKBSlKBSlKBWLt9K7+9xC7dduvRt7haystLKnFtlcpb3HaNO3JAgCCNq2ilBhHWHJ1rlHCmEWre5uUhTioK19jp7lAD34AAqx4dn92/YYtcGt/iX222kuurBDLXaAdSpBJ2O30MTEVbM/5NRnZlplx1TaUPBwlKQSoAKSUidgSFcwY9jUxhGEs4Az6Vq0EITuEoHJjmTyoxyTQZ70QzldZt+L+LWF+mWtEJCY1+pPH/tFaHjuDM4+ypi5RrbVEpkjgyDI3BmsW6XYfjGHWrjFtaC2K3wtdxcpKTphI0JaUnUqPm1cfMBvvWuZUwu6w1C/jLs3Li1avkCUo/pTG8fmfaAN5D1jGL2mTbYKdKWWUQhCUj9kpSOTHgeATVVRdYzmufTQjDbcntU4kruCJ508JkGYIBBETBmuXNmEpfzFhriO9fprU4g7hKUA6ViTG6lHYeUz5rTqDJrfppfN4szeOXyXkthJLi0d5iQW9A2gpJ7p2njatZpSgUqrOZ/smr82C3NL3aASISVKns1fzRH5lQAk7VaaBWD5NxK+sbb+GAjDzbIcdurh9JKkpLmxaEwRBPcZCp2jk7xWN9cstrt238QbuFpC0NsuNJSACnUOVTJExtFB39Mcec9T0LVq9u7VbilqvrlRSEjgJSCDriADCgSoqOkDarxiGcrDDXvQeu2W3fKVLA0+e48JMeFEePeo/MmZbfLWFm4tlNBv04tQkgJUSOwJEGY5iPBmN6hcl9PLe6sw7iLabq5uR6rjjglQ1pEJSrkACPyMxGwAaI06HkhSSFJUAQQZBB4II5BHmuHHsDYzCyWbpsONkgwZEEcEEbg/UVny7l7pW6UqS8/hSvkIAUq2Uo/KSe4tiDHHzDk83Owzrh+I6fSvbclR0pSXUpUTMABCiFSTxtvQUvLVjf5Au/hlqD2FlJUH3VBPw6UzsVEhIMqAIju5TEKA1Bp1LyQpJCkqAIIMgg8EEcivne2jeINqbdQlbaxCkqEgj2I9qydLVx0iekan8KdWSoAEqtiSY2JPbECZ7o8GJDX6VzYdft4m0h1lQW2sSlQ4I/WumgUpSgUpSgUpSgUpSgUpSgUpVezVnC3yzpS5qceX92w0nU4vcDZI+p8xMGJigm7u6RZIK3VpQhIlSlqCUgfUnYVn+I5xuszpUnB0aGRPq39wChtKRIJamNShBJMQmBI3292WSX80KTcY6pKlJgt2jRIZRHle5K1yfeORKgdvzH8VOaHlYVh0BpEC+fRsGkE7tIIEeqqCOCBB2MHSEH0Uau8fdXiV8SuGgyws6dxqVrOxkEEAGQJ1fStgriwbC28FYbYZTCG0hI2G8eTAA1HkmOa7aBVDxLqazYX79opo6bdlTjrurykBWlKY3kEbyNzVzxK/bwtpbzqglttJUon2H+/ishwTpqnPLi8RxAuth95S0MjSkqZ7fS1QJSYBBjcgpIKTuQjHcnvLwo4oEITfG5+PENmQmZ0CZOkfeQZ9vrWhZwzZcM4W3iGGobWIS4sOg7NkGdgodwVE78TV19IadMDTERG0e0e0eKoDWTLzK5cGEPNfDrEi1ugtaQrg6VBWoJI33J396Cz5VzTbZqZDts4FbArRI1tkzstMyDsY8GNpr5t4hZZ1ZuGGnkPIgtu6CCU6gQCJERyQqCDG0waz3JvRs2oeXeOFl1ZHpG0dWktCVakhSp1JUCkdwJgczvUg70suLK6cvLLE3EPrIkuNpOobSFlMBUxPyj/egrOYun+MP27OGp9B+1bdK2np0KQAkgBYn5TqMABRnzEVuNmlaG0BxQUsJAWoCAVRuQPAJ8VThmXEsHbJvsNLxEd1idY3JEFtR1gjbcahuTtXRaZ9Q68UPWt1bMgT8TdNllrxA1LiCSYAPNBblpCwQRIOxB81gOA5MtsCxh3DbxoPMXDc27jgIXtJEKSBCo1JJSQDAO3Fb/X8532Y77MOLWLNywE3FpeaVqYSsShS0SCDJ0hKVEKmClXHJIXsO3PS91tDjirjCVkJ9VyVOWxiACUjdsmI2jwIPzaahSbpIIKVoUJBEEKBH7EEV+XVsi8QptxIWhQIUlQkEHkEHkVn+Rbl3LF65hNwtbqNHq2jigZ0SZQpRjUUjTECPmHEABH4thVx01eVd2ALuHGTcWpV90Jkrbk7DcmB+R2gp0fBMXZx1lD9usLbWJBH9wR4UOCDxXatIWCCAQdiD5rKcU9TpbeuXLbSl4bdKBfCZJYcJPcB4SZ/XjaEig1eleGXUvpCkKCkqAKVAyCDwQRsQR5r3QKUpQKUpQKUpQKUqt56zUnK7EpAXcOdtsyAVKcX4ASnuKQSJj3AmSKDnzrnNOAlDFuj4i9dOlphJBIMSFrE9rY9zEifAJH5kzJ/8JUq6vF+vfu7uvHhP9DY20oHHAn9gGSMpqwjXc3i/Wv3vvXTuEjwhvYaUD6AT+gAttArJc74b/wAv71vFbQlLTzoRet6CoaVmVLEcSR7jv0+5Faii/aW6WQ62XUp1KbCxrCfcpmQPrFUbrir1sNDCQS7cPtNNJEbqKpAk7Djk/Sgvd7dJsW1uL+VCSpUeyRJ/sKpeRuoDmaHihdg/btqQVsOqCilxIO5J0gAwU8FQ354nu6lMi3we7QmYSxAklRgQBJMkn6kzXfhWJNYTh1u7cOJbbTbtypZgfIP3J4AG5oIbMOTLa4fevMQunl24CVFhbhSyjR5KR8wkAge8zqkR9UdTsJQABeNgDYAJXt/21anG28SaIUEuNOJ+ikrSofsQRXJaZetLBGhu2ZQkbwG0x9fFBx4fnbD8S0+le25KjpSkuJSomYACFEKknjbep8b1lWa28FfWu3YsEXl0pRlu1TBCp/G6iA2Jmd9oM1GZb6cYpDpVfP2bamtLTRe9dQ2jSpQCUgCOUDg7cbhrOJ41bYTp+JuGWdU6fVcSiYiY1ETEj9xUCjqLZXMfDevcyCT8PbuuaQI5hO3NUjDMDvMqrKrvCmsQCdxdNrLj0CRuh1SlKJGnsQABvyTtdcu5+w3ET6TTqWVTCW3U+iVTEaQqASSeBufagkcu5tYzA4600l5DjISXEusrbKdUxOobExMHcjjzXL1My+5mbDn7dn7wgKQNu4pIUEySAJiJqypbSCVACVRJA3McSfMTXugyO86j3WIMN2TNg/8AxJ5pQcQ4C1oGmC6CQnY7kfKB78TWcuP4n0o1v3dp6lu+pJfWFJUsKPErBJkb7HtJVzJreTYNqdDxbT6oRoC4GoJJnTPtO8VQ+vT6W8JWgnucdbSgQTqIVqjb+lJP6UGg2z6bpCVoMpWkKSfcESD+1U3qng6rm3Rd26QbqyWHmyTEpSZWhR2JQUySkETA3q04JaqsbdltcakNIQqOJSkAx9JFdikhYIIkHYg0HBgGMNY/bt3DCgpDiZH0PlJ9lA7Ee9ffErBvFGlsvJC23ElK0nyD+W/6iqFlBaspYk/hzhCbZ6XrEEjaSS42mEjySQknYJ2mSa0agyrJl85kG9/hV2ubd0ldi8pe8EwGj4knjYd086hGq1XM+ZXTmq1U1Oh1Pew4OULG4g8gEiDG8VxdNc0qzAwpq4Gm8tT6dyjfkEgKng6tJ4J3B8RQXClKUClKUClKExQR+P40zl9hb9wrS2jk+T7ADyfpVYyTgrmIOHE79CRcupAZQDIYZiUpH/qGSVK+sDTuDGW73/MTEtSe7D7FUpMSh98gjUCUwpKBPnykjZVaVQKrees1JyuxqSNdw5KbZkAqU4v2CU9xSJEx7gTJFdmZcysZbbCnlStWzTKd3HVSAEoRyoyQNuJE1BZQwW4xB7+I4kIfUIt2ATFs2ZkRMFxW2okSIHHACtsdLLgFm9ReqaxKSt5ZTqSpSzJSUgxCQSiB2kAbDyzR02vsYR8S7fKevmYNslIS02kpVOwj5zA323AkkcazSgyd3qHbY1YP2mJhdpclnQpD6Fp1KKdlDSmQnUJIgR9a95XvGc85fXbklx1pgoWgQVhaAS2QIPOkaTG8Ecgxpz9m3cmVtoUeJUkH/WqZi3TZt25+Ksbhdi6UlLnopELkzJHAPv77e24fvRrG04vhjCdaS4ynQtOsKUACQkqHKdQEifbambcv3uarn0FOqt8PCAVlpY9R5R1ApB0kpA2kGQRHkmKr0Xsk5WxHErBxYLn2ZbPGtCNe/wCcLSSB9fatjoK5fKtMg2LjjTSGm2kSEphOs/hSVHcqJMSZO55r6ZHfu7u0bdviguu/aBKEadCVbpRyZgeeYgGSCTydS8rrzdZKt2nfTXqChPyq0/hVsTHnbggHxBg7+yxFKPWxPFmrNkQpSbdATB40hxckyJgGTJGxiKDRqh8w5XtMyI0XbCXBIM7pVI47kkK/vVSwrqjh1mhDSrl54IhKrlbStKjEySBtJ2iPb86uWCZhtcfTqtbht0AAkIUCUzMak/MmYOxA4NBTLHLOJZSfYRY3JubJSgl1u5IKmUDkpUNM7SABwdOxHGjUrw86lhJUshKUglSiYAA5JJ4AHmg+Sb9pThaDqC6lOpTeoagn+YpmQn61nNxepz/izLbKtdnYEPLWgyhx78ELSYOnkcfj5HFaynle56gOXOILu3GLe5WtsoTGtbIIhM8JG2njkE7zvseB4KxgDIZtWw22ncJEnc8kkySfqTQSFKUoKb1QwNWJWouGCpN1ZkvMKSBMgdyTPKVAbjzA54M5lPGk5htGbhJSfUQCrTwFfiESYhUiCZqWJisv6VXSLG/xOxacC2ErS/bhIGhKXN1aSPw9yABMbE+TQahWZYoRlnMTDphLd+yWlHtALiI5JMz8g8SSBvWm1lvX1/8Ah1vZXKUpLrF4hSCoTwlSiNoOklCZAI4FBqVKUoFKUoFUjqDizlwtrDLYH1bsH1HIJ9Fnha9vJEgSYnnkTd6zrposY7e4niGoKBe+GZhRUAhoSSCO0pXKVD2gwd6C74HhLeBsN27AIbbSEpkyfzJ8kneoPNOb/wCGufC2jZub5aCpDKYhPspxUgJT53InjaRUpmpF25bLGHqbTcGNCnPlAnc8HeOJBFZ9Z5CxHJzi7jDLlu4W4gB5u6k6ykHcLBBmdgCRzudqC15dyf6Dxvb5fxF6tIBMfZsiSdDKYkJEgajJMTtJm2VQcO6p28pRfMP2LiiBD7agmSB+ONhM7kDYSYq7Wl81epCmnEOJUJSpCgoEe4IO4oOilKUClKUGVdVrJeXby1xhhBUGjouhq5QYCYTI8FQ5idBjmtOsbpN82h1HyrSFJn2UJH9jXxxnDG8aYcYeBLbqSlUGDB9j71kuTsfc6aXSsMxIkWylk2twomACYAPgIO0/yKJnYyA1HNGYGssWy7l+dCPCRJUTsEj6k++1U/A8pOZsWm+xju1QpizmWmkkHTqH43IMz9T9Amz5jyozmR21dfUsi2WXEtg9iyYgqHmCARv5UDINT9B/P2VMrv4vg1/h7K0fENX8LRqEEJ0JkyCQiUKIIgnR53Bs3VHLNqHGW7BPoYm+v7L0VFuUyS4pzTsEwSdXzEiBMEVb8SySld0buzuHLR9Yh0oSlaHOd1NqEa9/m/P3muvAMpt4Q8u4U68/cuCFOuqmAYJShCQEIRIkACRMTFBIYBhIwRhLIdddCZhbygpZkzBUAJjgbVTeq2LuP+jhdrPxF6YUof8ATaB7lGeZGrYGYB8xM/nfNiMrtCAXLh0lFuykalLXG3aCFFMxJHuB5FRXTzKrtit2/vla7y6AJHcA0gwfTAVuCDtvwAAPJIW3B8MbwdlthlOlDaQkCB48mABJ5J967KVD5izNbZcRquHACfkbT3LXxOlA3VEiY480ExULj2abbASlLzkuqjQy2kuOKniG0yqJETxO01TcZx+8uUNu3TowqzddQhMoKrgzqkLUZQyDE6iNvJ8GdyvZ2GB3b1pboX8SG0uuuOFS1LGyQS4okz/SIG52oOG6wu+zvIuVLsLNSfuWyn13NQ39RXclCR/KBPd3bjaYwbIllgdyLm2aLSvS9LSlRCCP5inyvaJJPvzvVlpQKyzqgpOZ8QsMKA1J9T17ntVshI2GoEQFJKwT4JTuPOgZlxxrLls5cPHsbEwCJUfCRJEqJ2iqh0swR531cTvwRd3XCSIDbX4UhPiYneTAT51FQaFSlKBSlKBWT9NyMm4ne4W4oIbdUHrRJiCDMgKMqKtISIJ/6ZPnfWKrGesnN5tbSPUUy80SWXkQFJJBEE86DyQCJgb0FnpWZ4bnO9ykA1jjCigaQi8ZSVoIjlyNwraeATv2+Td8DzJaZgTqtbht0QCQlXcJmNST3JJg7EA7Gg7L+waxJBbebQ4g8pWkKB/Q1U8U6XWF3qUy2q1eIgO2y1NlP/xB0QfO0n381daUGeu5XxfDSVWmK+r8pKLlsEKIPy6hJSkjYkb/AF4jgw7qdc2zr7F7hzinLYpDy7WXEJBklZB3SnSNQEk8zHFajWLYqdC8zqGxCGACOd0Knf60F5w3qdhl+Qn4pLaiJ0vBTUfmpQCZjcb7+KtjD6blIWhQUlQlKkkEEHggjYiq/geB21/YWyHbdpaSw0SFISZOlJ8j3qOPTZi2WpdpcXVpIMIZdhtJVMkIUCBv4BA9ooLrUHm/KzGbbcsXCfqhY+ZCv5kn/UcGoBbGN4Gfsl2+INDeHfsXjtGkKT9n41alb7n6V6R1GRhgAxS2fsl7glSC42YA+VxsEHkDYc0FGwzMt70neTa4mTcWi0/YLQZKQkx2zBgAiUHjtjkzsOB47b4+36lq8h1Huk7j6EcpO42IB3FZT1VXb5gu8FfZ9N9ly49Na0gKSQVtQhX/AH9h/q25rwvprYt4iu1tL26tXvS9QpBEFJVwlUhRA22Mntkk0Gw4hiLWGJ1vuttI/mcWED91ECs4xrqQ7mDVb5faVcPaQpTxSEobG8/e6Rr4jVtueYiv1novbvqBvLy6uQkgpSpcAb9w8mFQAYIO3PtoeGYWzhKdFuy20n+VCQkfsPzoMp6O4ei9vcQcuyq4vbV4Nh9Zkae9IKByFHQZPtAEd06++8m3SVrUEpSCVKUYAA5JJ2AHvWKZ8xZ7pxfXjrYBRiLP2ZEDQ62ImOdtZM7SVTvEV39PrF3PSCq9U+qyYV9gFKUBdKJUVrd1GVJmIQIQJ076VSFgTmu7za6G8Jb0Wu2u/dQQIMyGm1ga1AiJIIB5G4JnsAygxhCvVVqfuT81y9CnDtEAx2pgQEj+5JJn20BsQkAAcACK9UFV6n4MrHsMuGW0qUvSFISmJUpBCgN+eOOT4quHFEqvcKxJah6V0x8OooSQPWXBQCJ1aSrUBsdOnc7zWm1lT2XNQvMGLgb1H4uwUnSjTKySgAbgIcHPOlRiIFBqtKgskY//AIlsmrggJWoQ4kAgJWkwoQrfYj/7PNVnqfmB55SMMw0k3lx86kqj0W9pUowdOoTvyANtymQjlkdT8Rgd+GWStzy2+99DtIAP1EfRYnVKjMt4G1ly3bt2EhKUDcgfMfKj9Sd6k6BSlKBSlKBSlKDy4gOAhQBB5BEiq3i+QbDFl+ou3CHRMOsqU0sEgCZQRJAG2qY/UzZqUFFXkq8w8RY4tcIAACUvpQ+APPzJmaPM4/aBKW3cPfhPc46242on6hCtP7AflV6pQUi7xrGrPSBhbD50jUtq7CUz52cSkj3jfnk1QMTfuRcYwyvDrrXfNtFIbCHPTCEqEqKFFO5I2Bmt2pQZlljqU3auWuH3Vq/bO+mhAU9CRITAO5mFEQPrtWm1QOseSzmy0C2kk3DEqbA5WD8yOQN4BHJkQOTMl0xzUnNli25v6jf2boJk6kgbzAnUIV+seDQW2vDrSXhCgCPYia90oMxzT0dt79xD9gv4N5JCuwEo1AghQTPaRH4duNvfrzVZLRcgXFypBWoqsLsNgG2c/Ew4oJCFNLlOkL3VCwSSEmtDr53Num6QpDiUrQoEKSoAgg8gg7EH2oKqzm53C+3E7VxkgD7ZhK32VE7bFCStO/4VCd/PJ68Uznb2Upb9S5c0lSW7dtTpMf1JGhP6qFerHB7nCFQxc+qx4buJUpHsEOjuKd/x6zATBG8+cRwB7HCU3VwRbkaV27I0hwf1O/ec+ElIIABneQzO2ygvqRfi6u1H0kafUCPuljlLTLqZCwnuDjgPJ2iZG127CbVKUNpCUJACUpEAAcAAcCvNnaosUJbaQlCEiEpSAAB7ADYCvtQKUpQKgM24CrFkocYKUXbCtbDipiZEoVpIJbWBpUP1iQKn64MdxhnAWFv3C9DaBJP+gA8knYCgyy4zYnLwcxJkBtTqkpv8PeVDiXYUEKQOUkxJkdyBqiRVq6aZdVaJcvrtP+du1FbhUkpLaTw0AokhIj8ztMwKp+B5Nb6puO4neKWhp1WhhpspCkpQdMrVp3Mg/wDnitis7cWjaGwSQhISCoyTAiSfJ+tB9qUpQKUpQKUpQKUpQKUpQKUpQKUpQKyLMuCO9OLxWKWKS5bOk/F2+oiNRkrT7iZImdJJ/Ce3Xa/CNWxoOHAsYZx9hD9uvW2sSD/qCPBB2IrvrH8QaV0fuQ8ylbmGPkIcb1alMrlRBTPiCY333CjOknWMPvm8SaQ6ysLbWkKQocEH/wDcUHRSlKBSlKBSlKBSlKBVaz7lFGcLf0lqcSUypsJcKUlUHTrEEFMweJHjkzZaUFI6O4a9g+GoYuWVtONuOAhUb95MiCZTvz5iRIgm70pQKUpQKUpQKUpQKUpQKUpQKUpQKUpQKUpQeXGw6IUAR7ETRCA2IAAA8ClKD1SlKBSlKBSlKBSlKBSlKBSlKBSlKBSlKBSlKD//2Q=="/>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p>
        </p:txBody>
      </p:sp>
      <p:sp>
        <p:nvSpPr>
          <p:cNvPr id="22532" name="AutoShape 6" descr="data:image/jpeg;base64,/9j/4AAQSkZJRgABAQAAAQABAAD/2wCEAAkGBxQHEhUUERMWFhUXGB8bFxgYGB4cIBwgHiAgIiAfIh0gISgiIRsnHh8hITIhJykrLi4uICEzODMsNygtLisBCgoKBQUFDgUFDisZExkrKysrKysrKysrKysrKysrKysrKysrKysrKysrKysrKysrKysrKysrKysrKysrKysrK//AABEIAMYA8AMBIgACEQEDEQH/xAAcAAEAAwEBAQEBAAAAAAAAAAAABQYHBAIDAQj/xAA+EAABAwIFAwIDBgQEBQUAAAABAgMRAAQFBhIhMQciQRNRFDJhIzNCcYGRFVJioRYkscEIF0Oi0WNyguHw/8QAFAEBAAAAAAAAAAAAAAAAAAAAAP/EABQRAQAAAAAAAAAAAAAAAAAAAAD/2gAMAwEAAhEDEQA/ANxpSlApSs56YX9xjl5idy7cFxgPllhKVAohBJ1AD+kohQPdJmYEBo1KUoFKUoFKVVepmaFZRsVvto1uEhCJBKUlX4lR4H1iTAnegj87Zoum7pmwwxKVXK+91a0qKGUeCqBHdvvO0REqEXBVwMPaSq4dQIAC3FQhJVxO5gSfE1lvSfMuG2qFKdvEKvnyFPuugoKiZIQFL20pAjaBx9KuOfcnNZ8tkNqeUjSdbbiIUJIjdMwpMGdiD7HmQj8Gz25me9DeH2+uzbUU3FyvYTBIDYnfjyDyNhsTe6xO1w3GumQUptQvrJuZb1GUoG5UEmVIhI4BUBJ2PNaDkrP9pm9IDKwl7TK2VfMIiY41JBPI/tQWulKUClKUClKUClKUClKjrfHLe5fXboeQX241tz3CRPHnbfagkaUqi5p6hHC7xFlZ2pvLgglxCXNGgAAiTpUNwTyRED3FBeqV87dSloSVpCVEAqSDqAMbgGBIB2mBNfSgUpUVZ5ktb59ds1cNrfROpsKkiNj+oPPtQStKUoOfELsWDTjqgSG0KWQOSEgkxPnaqB0Ew34HCkqIUC84twhQj2SCNvlKUg+fNdfW3FBhuEvCU6nSlpIVO+oyYjyEgn9Kq2XepUWzNlg9i9cvNtJSSrZtPb3KJmY1bb6R9eAQ2WlYLn/EcdwO0buLq7Q16ivSLTKQCNSVKkqj5oEbHbaK2DJbSmbC1DjinV+igqWqZUVCd5JM7xzQTVKUoFfK6tkXadLiErT/ACqSFDb6HavrSgpmJdMsJuEd9o22lPcVJJRsAZlQI7Y3rJsq4Rcpu3P4DePCyaUS48/CWQQJMiYckJHdoSQCJgQTK9Y8Svri7Lb1pcLw1kpWoN6kpdEAyp0IISJ2g8b+YIvOQs/4XiSE29qRbQYQy4AiSSflglJJPgGdxQQeLdYBiTiWMJDZWoEqeulek2kAbRqIJM+/tEGZFnyDktGBa7p5xNxeP9y3wABB8IgRB2JVyo71DZwybgGEBLl422xIIQlK1oK9O5hKTKjuBP1A8is0ytd3WH3hby45cP25WgrDzX2YJBA1qHCSAe6GyYiDpBoP6XpSlApSvLjgaBUogACSSYAA5JPtQV/PmbEZNtTcLTrOoJQgHTqUfEwY2BPB4rryljozLaM3KUhPqJkpC9ekzBTqgbj8hWcJw89Vrp59af8AJW6HGbTWO1xxQILoIg6QUpO88J8zH2/4esXDuHOtLWkfDukwdtKFjUCTxBUF7/SgtvUrNycn2a3ApPrKGlhB31K230yCUpmT+nvUB0Hxl/G7F5dy6t1YuVAKWZIBShUflKjt4rxlpj/HuIrxF2Ta2iy3YpiAtQ+d3eZ3iCOduCiKoWQM3HKuGP2zSZv3rstNMntUkqQhIUQfZQIg/iiYoL71Pzg/qVYYZu/oUu4dE/YICdXzAQlShtqJ228qBEX/AMOVmHGLu6UVKdce0KUoyYSkKmeZUpwzvvCalV5ROTcFvfTKnLt1pSn3RKlLVvPImAFK/ck+9U/JucHLbDLbDsKBdvnS5JKYDAKySo7kHYyCdvJHCSF3ztmd7FnjhmEq/wAwr758QUMo3Cu8GUuAwOJEwN+LNkvKTGT7cMsCSYLjhHc4r3P05hPj9yfnkXKqcp2/p6vUeWSt94jucWSSSTyQJMSf9TVjoFKVm+fs4P3Lgw/CB6t0vZ1xPcllJ1JVKwexYVG54/OKDz1Gzi+t4YXhadd26CHVAkeikgQZGwMGZJ7QOO4VP5EyOzlNuT9rcrOp59W6lKPME7hO5+p5NfnT3IzOSmNKIW8sD1XY3UfYeyB4H6mrZQKUqs43mz+FYhZ2XoKV8UFH1SrSlOkEwNjqVtuJESnmaCVxzArfH0JRdNJdQlQWEq4kAif2Jrow/D2sNQEMNobQPwoSEjYAePMACfpXTSgyHro6MSuMMsCqEPPguhMagCpLaSCQY2W5+o+lTmOdTm1ufDYS38bdKnSEfdp0xJUuQCIngx9RIni6hdL15xv2ny+UMaAl0TKhpPCBEDUCdzMETB4rQMEwZjAWgzbNJbbHhPk+5PJO3J3oMZuMXxZeNWlrc3SUKU4lxTTMhtKRqOmYlWpAI3ncjyJrdaxDLuaGbm+vsbue23bHw9sJ7nDzpSnaVFImDxq57SR0I6oX2NYpbWtux8Oy4pJ0vohxbZhSlb7AFIVp08zyfAbPSlKCKzTjH+H7R650ep6SCrRq0zHiYMfsawHKWCM9U7tarhxm0UkbsW7WhSxHzJKpGx52URA23mv6TrFuuWFYfbj4hLyWL9MKQlswV9wOpSUiQoSSFymfcxsGkZrylZZjbQL1vUhmSlRWpOkQNUqBBiACZPgVimI4RbJukJyw9dKuFKBWW1H0W29vmUUgxqg9xI2I9hVrw/rXav2SfjGXHHlAoebaR2kQQVSogQR+GTE1Z3M94Xlu1aU0UpQ4jU2y033kAbEoHyyAACqPHtQXSzStLaA6QpYSNZAgFUbkD2mvtWfZX6tWmY7lFslp9pbk6PUSmCRvHaoxsCd/atAmg/az7qVi7l+41hNmqH7r75YGr0md9StiIUfE7ESNpBq93hWltZaCS5pOgK4Ko2n6TWTMlzpw2/e3xTc4nfLCGm295IGyQAAqASJif+mNidwvYxHD8jtsWq3mmBphsLIBMQCpUAASTJUYEz7GsZxnLd5cYve4dalaGbt1Dz69jDcqVqJEdoUtUJkaoSPrX36r5GdsbFN9cuqevFOj4hQI0JSoQlKU/wAqVAJBH8xkcRrGOZ9tsIw9F+ZUh1I9JHBWpQJCZ3A4MnxB5oO++xayycy02862w2BoaSo8hIHA5MCJP1E81EYD09tMOvnMRbUpa3SpaASChPqQVKTtJJMkGYhX61lXUvJ9y7Y/xS9dJuVrSVtCUoZbWICEpVKtQURO45OxO5v+IZ6Tg+F2QtdLl3cNNN2zR5JICNRHsDxJAJ/WgvjrjOKB639RCyE6HkJWNSQsEQoAymRMTFRmU8mWmUQsWjekrPcpRKlEeBJ/CPb/AFNY30js15Tx1yzdWjUWilUcKOlKwlJO5I+nMGrv1JzE7iz6cHw8pLz4IuHJJDSI3B07gkbkngED8WwS+BdTbTHb5VkwlxShqh0AFtWnkggk6fZUQffcVdqwjJOXkZOzKbYLOgsqLRWoalBSQYMAAqkK2A4FWDMmYH+oL6sOwlwJt0j/ADd2O4QdtKCCAQYPnv3ggAkh1Zwzc/j1wcLwf76SLm4/CykbEBQ/FOxPg7Dc9tvyllVnK7Whsa3DJdeVutxR3UpSudzvE/8AmurLeAMZaYTb2yNKE+fKj5Uo+VH3/wBqlKBSlKBWc9V2FNXWD3KFlJRepagDkPadW/jtQREb6vEb6NVR6l5SczfbttsvBlxp5LqVEHlIUOQZB7pB+n60E7jOPW2BpCrp9toGY1qAKoidI5VEjgHkVF5fz1ZZjfWxauFxaE6iQhWmNvxRHmqvhPROxtVpduHH7lydS/UUAhapmSkDVz4KzO8zXB09sW8NzDibTKEttpaTpSkQB92dh+ZoNcpVHzt1Qs8pKDaiXnpAU22RKBsZUTsDB2HJ+nNXDDrsX7TbqQQHEJWAeQFAGD9d6DOOn/SBrK75uLh0XDiT9kNGlKNz3wSZXER/KZ52IgMsZkt3sWxLE7t5CWmIYZOvVqkqCdGn59SWlKjf5vpNbdWGWHTT/BKb6+uCFpZQ58KjtWYMhDi5ATqAI2A5n8qDRck5/Yzo48i2adCWY1OLCQDqJCYGoq3AJ3HjerdWadA8B/hWHesoDXcr1zAnQnZAmTI+ZXiNRrQcUs/4gy61Meo2pExMagRMeeeKD4NXjOPsuC3uErSoFBcYcSopJHhSZAUAQR+hrJX8k2lw6vCsNb0rQmby9dT6imwodrY+Ua1x4gAAxJkpquQ8FvsFurhq1dS3fWygVW61/Z3KIOwAjdPMk7hwRoKSTrnS3CbzDk3Tl+0hDty960pXqPcI9M8wlEdvcrZXiNw5s+ZScGHIsMKZS2h15CXYMaUfiWTqBVuEz8xInaprJGSWcpI7VKdfUIcfX8yhtCeTCAAAEz4q0UoKHj/S+3zJequrx951MJCGdQSlIAMiRvpJggDSQZkmdqJmXCmem2L2K7Ja7dl0fblwkt6AoawFGSTp3KfBKCOdt3rFszWV1nHFVuWbLN1bW4LBFyT6SHRBcASCFauO4CD+lBc7zqthdrEXHqTP3SFLiI5gbc1FP5+wTGbhhx9ZDjGssqdbWlKSrTJ3EFXaI228VbcmYd8FatFy1ZtntADiGkgAeYBBJj6Sd6lrqxavI9VtC4mNaQqJ5iRtwP2oKXmPGbDPdncWlvdMuOrR9miQFFYBUnSFFMmU+OOTVZ6Q5Pu3FN3GKIVpt0BNk06N0SZUvR+EiABqE/lpFXPM/Tqyx9MhsMPAhSHmQELSU/LwNx9P7g71VsEz7c5UuTZY7p0xLV2EmF7kyqNiCNhABBEEGZAXbqFg6sew65YbQFuKR9mkmO4bjc7TI2qjdF+m68AK7q+b03E6WkEg6EwdSpSopJVMfQJ57iBrDTgeSFJIUlQBBBkEHgg+RXugxbq1hl5g+KW2I2TS31lJQEpaWsIUlOkTp5nXIG26TzVx6WZR/wAPsKffKlXd1Dj6lCCCZVpjxBUSfJP5AC8UoMm6qdMHs3XjT9uptALel0rJ2KZ0kDyIMbe1aLlvAWMtMJt7ZGlCf3UfKlHyo+/+1SlKBSlKBSlKBSlKBWLt9K7+9xC7dduvRt7haystLKnFtlcpb3HaNO3JAgCCNq2ilBhHWHJ1rlHCmEWre5uUhTioK19jp7lAD34AAqx4dn92/YYtcGt/iX222kuurBDLXaAdSpBJ2O30MTEVbM/5NRnZlplx1TaUPBwlKQSoAKSUidgSFcwY9jUxhGEs4Az6Vq0EITuEoHJjmTyoxyTQZ70QzldZt+L+LWF+mWtEJCY1+pPH/tFaHjuDM4+ypi5RrbVEpkjgyDI3BmsW6XYfjGHWrjFtaC2K3wtdxcpKTphI0JaUnUqPm1cfMBvvWuZUwu6w1C/jLs3Li1avkCUo/pTG8fmfaAN5D1jGL2mTbYKdKWWUQhCUj9kpSOTHgeATVVRdYzmufTQjDbcntU4kruCJ508JkGYIBBETBmuXNmEpfzFhriO9fprU4g7hKUA6ViTG6lHYeUz5rTqDJrfppfN4szeOXyXkthJLi0d5iQW9A2gpJ7p2njatZpSgUqrOZ/smr82C3NL3aASISVKns1fzRH5lQAk7VaaBWD5NxK+sbb+GAjDzbIcdurh9JKkpLmxaEwRBPcZCp2jk7xWN9cstrt238QbuFpC0NsuNJSACnUOVTJExtFB39Mcec9T0LVq9u7VbilqvrlRSEjgJSCDriADCgSoqOkDarxiGcrDDXvQeu2W3fKVLA0+e48JMeFEePeo/MmZbfLWFm4tlNBv04tQkgJUSOwJEGY5iPBmN6hcl9PLe6sw7iLabq5uR6rjjglQ1pEJSrkACPyMxGwAaI06HkhSSFJUAQQZBB4II5BHmuHHsDYzCyWbpsONkgwZEEcEEbg/UVny7l7pW6UqS8/hSvkIAUq2Uo/KSe4tiDHHzDk83Owzrh+I6fSvbclR0pSXUpUTMABCiFSTxtvQUvLVjf5Au/hlqD2FlJUH3VBPw6UzsVEhIMqAIju5TEKA1Bp1LyQpJCkqAIIMgg8EEcivne2jeINqbdQlbaxCkqEgj2I9qydLVx0iekan8KdWSoAEqtiSY2JPbECZ7o8GJDX6VzYdft4m0h1lQW2sSlQ4I/WumgUpSgUpSgUpSgUpSgUpSgUpVezVnC3yzpS5qceX92w0nU4vcDZI+p8xMGJigm7u6RZIK3VpQhIlSlqCUgfUnYVn+I5xuszpUnB0aGRPq39wChtKRIJamNShBJMQmBI3292WSX80KTcY6pKlJgt2jRIZRHle5K1yfeORKgdvzH8VOaHlYVh0BpEC+fRsGkE7tIIEeqqCOCBB2MHSEH0Uau8fdXiV8SuGgyws6dxqVrOxkEEAGQJ1fStgriwbC28FYbYZTCG0hI2G8eTAA1HkmOa7aBVDxLqazYX79opo6bdlTjrurykBWlKY3kEbyNzVzxK/bwtpbzqglttJUon2H+/ishwTpqnPLi8RxAuth95S0MjSkqZ7fS1QJSYBBjcgpIKTuQjHcnvLwo4oEITfG5+PENmQmZ0CZOkfeQZ9vrWhZwzZcM4W3iGGobWIS4sOg7NkGdgodwVE78TV19IadMDTERG0e0e0eKoDWTLzK5cGEPNfDrEi1ugtaQrg6VBWoJI33J396Cz5VzTbZqZDts4FbArRI1tkzstMyDsY8GNpr5t4hZZ1ZuGGnkPIgtu6CCU6gQCJERyQqCDG0waz3JvRs2oeXeOFl1ZHpG0dWktCVakhSp1JUCkdwJgczvUg70suLK6cvLLE3EPrIkuNpOobSFlMBUxPyj/egrOYun+MP27OGp9B+1bdK2np0KQAkgBYn5TqMABRnzEVuNmlaG0BxQUsJAWoCAVRuQPAJ8VThmXEsHbJvsNLxEd1idY3JEFtR1gjbcahuTtXRaZ9Q68UPWt1bMgT8TdNllrxA1LiCSYAPNBblpCwQRIOxB81gOA5MtsCxh3DbxoPMXDc27jgIXtJEKSBCo1JJSQDAO3Fb/X8532Y77MOLWLNywE3FpeaVqYSsShS0SCDJ0hKVEKmClXHJIXsO3PS91tDjirjCVkJ9VyVOWxiACUjdsmI2jwIPzaahSbpIIKVoUJBEEKBH7EEV+XVsi8QptxIWhQIUlQkEHkEHkVn+Rbl3LF65hNwtbqNHq2jigZ0SZQpRjUUjTECPmHEABH4thVx01eVd2ALuHGTcWpV90Jkrbk7DcmB+R2gp0fBMXZx1lD9usLbWJBH9wR4UOCDxXatIWCCAQdiD5rKcU9TpbeuXLbSl4bdKBfCZJYcJPcB4SZ/XjaEig1eleGXUvpCkKCkqAKVAyCDwQRsQR5r3QKUpQKUpQKUpQKUqt56zUnK7EpAXcOdtsyAVKcX4ASnuKQSJj3AmSKDnzrnNOAlDFuj4i9dOlphJBIMSFrE9rY9zEifAJH5kzJ/8JUq6vF+vfu7uvHhP9DY20oHHAn9gGSMpqwjXc3i/Wv3vvXTuEjwhvYaUD6AT+gAttArJc74b/wAv71vFbQlLTzoRet6CoaVmVLEcSR7jv0+5Faii/aW6WQ62XUp1KbCxrCfcpmQPrFUbrir1sNDCQS7cPtNNJEbqKpAk7Djk/Sgvd7dJsW1uL+VCSpUeyRJ/sKpeRuoDmaHihdg/btqQVsOqCilxIO5J0gAwU8FQ354nu6lMi3we7QmYSxAklRgQBJMkn6kzXfhWJNYTh1u7cOJbbTbtypZgfIP3J4AG5oIbMOTLa4fevMQunl24CVFhbhSyjR5KR8wkAge8zqkR9UdTsJQABeNgDYAJXt/21anG28SaIUEuNOJ+ikrSofsQRXJaZetLBGhu2ZQkbwG0x9fFBx4fnbD8S0+le25KjpSkuJSomYACFEKknjbep8b1lWa28FfWu3YsEXl0pRlu1TBCp/G6iA2Jmd9oM1GZb6cYpDpVfP2bamtLTRe9dQ2jSpQCUgCOUDg7cbhrOJ41bYTp+JuGWdU6fVcSiYiY1ETEj9xUCjqLZXMfDevcyCT8PbuuaQI5hO3NUjDMDvMqrKrvCmsQCdxdNrLj0CRuh1SlKJGnsQABvyTtdcu5+w3ET6TTqWVTCW3U+iVTEaQqASSeBufagkcu5tYzA4600l5DjISXEusrbKdUxOobExMHcjjzXL1My+5mbDn7dn7wgKQNu4pIUEySAJiJqypbSCVACVRJA3McSfMTXugyO86j3WIMN2TNg/8AxJ5pQcQ4C1oGmC6CQnY7kfKB78TWcuP4n0o1v3dp6lu+pJfWFJUsKPErBJkb7HtJVzJreTYNqdDxbT6oRoC4GoJJnTPtO8VQ+vT6W8JWgnucdbSgQTqIVqjb+lJP6UGg2z6bpCVoMpWkKSfcESD+1U3qng6rm3Rd26QbqyWHmyTEpSZWhR2JQUySkETA3q04JaqsbdltcakNIQqOJSkAx9JFdikhYIIkHYg0HBgGMNY/bt3DCgpDiZH0PlJ9lA7Ee9ffErBvFGlsvJC23ElK0nyD+W/6iqFlBaspYk/hzhCbZ6XrEEjaSS42mEjySQknYJ2mSa0agyrJl85kG9/hV2ubd0ldi8pe8EwGj4knjYd086hGq1XM+ZXTmq1U1Oh1Pew4OULG4g8gEiDG8VxdNc0qzAwpq4Gm8tT6dyjfkEgKng6tJ4J3B8RQXClKUClKUClKExQR+P40zl9hb9wrS2jk+T7ADyfpVYyTgrmIOHE79CRcupAZQDIYZiUpH/qGSVK+sDTuDGW73/MTEtSe7D7FUpMSh98gjUCUwpKBPnykjZVaVQKrees1JyuxqSNdw5KbZkAqU4v2CU9xSJEx7gTJFdmZcysZbbCnlStWzTKd3HVSAEoRyoyQNuJE1BZQwW4xB7+I4kIfUIt2ATFs2ZkRMFxW2okSIHHACtsdLLgFm9ReqaxKSt5ZTqSpSzJSUgxCQSiB2kAbDyzR02vsYR8S7fKevmYNslIS02kpVOwj5zA323AkkcazSgyd3qHbY1YP2mJhdpclnQpD6Fp1KKdlDSmQnUJIgR9a95XvGc85fXbklx1pgoWgQVhaAS2QIPOkaTG8Ecgxpz9m3cmVtoUeJUkH/WqZi3TZt25+Ksbhdi6UlLnopELkzJHAPv77e24fvRrG04vhjCdaS4ynQtOsKUACQkqHKdQEifbambcv3uarn0FOqt8PCAVlpY9R5R1ApB0kpA2kGQRHkmKr0Xsk5WxHErBxYLn2ZbPGtCNe/wCcLSSB9fatjoK5fKtMg2LjjTSGm2kSEphOs/hSVHcqJMSZO55r6ZHfu7u0bdviguu/aBKEadCVbpRyZgeeYgGSCTydS8rrzdZKt2nfTXqChPyq0/hVsTHnbggHxBg7+yxFKPWxPFmrNkQpSbdATB40hxckyJgGTJGxiKDRqh8w5XtMyI0XbCXBIM7pVI47kkK/vVSwrqjh1mhDSrl54IhKrlbStKjEySBtJ2iPb86uWCZhtcfTqtbht0AAkIUCUzMak/MmYOxA4NBTLHLOJZSfYRY3JubJSgl1u5IKmUDkpUNM7SABwdOxHGjUrw86lhJUshKUglSiYAA5JJ4AHmg+Sb9pThaDqC6lOpTeoagn+YpmQn61nNxepz/izLbKtdnYEPLWgyhx78ELSYOnkcfj5HFaynle56gOXOILu3GLe5WtsoTGtbIIhM8JG2njkE7zvseB4KxgDIZtWw22ncJEnc8kkySfqTQSFKUoKb1QwNWJWouGCpN1ZkvMKSBMgdyTPKVAbjzA54M5lPGk5htGbhJSfUQCrTwFfiESYhUiCZqWJisv6VXSLG/xOxacC2ErS/bhIGhKXN1aSPw9yABMbE+TQahWZYoRlnMTDphLd+yWlHtALiI5JMz8g8SSBvWm1lvX1/8Ah1vZXKUpLrF4hSCoTwlSiNoOklCZAI4FBqVKUoFKUoFUjqDizlwtrDLYH1bsH1HIJ9Fnha9vJEgSYnnkTd6zrposY7e4niGoKBe+GZhRUAhoSSCO0pXKVD2gwd6C74HhLeBsN27AIbbSEpkyfzJ8kneoPNOb/wCGufC2jZub5aCpDKYhPspxUgJT53InjaRUpmpF25bLGHqbTcGNCnPlAnc8HeOJBFZ9Z5CxHJzi7jDLlu4W4gB5u6k6ykHcLBBmdgCRzudqC15dyf6Dxvb5fxF6tIBMfZsiSdDKYkJEgajJMTtJm2VQcO6p28pRfMP2LiiBD7agmSB+ONhM7kDYSYq7Wl81epCmnEOJUJSpCgoEe4IO4oOilKUClKUGVdVrJeXby1xhhBUGjouhq5QYCYTI8FQ5idBjmtOsbpN82h1HyrSFJn2UJH9jXxxnDG8aYcYeBLbqSlUGDB9j71kuTsfc6aXSsMxIkWylk2twomACYAPgIO0/yKJnYyA1HNGYGssWy7l+dCPCRJUTsEj6k++1U/A8pOZsWm+xju1QpizmWmkkHTqH43IMz9T9Amz5jyozmR21dfUsi2WXEtg9iyYgqHmCARv5UDINT9B/P2VMrv4vg1/h7K0fENX8LRqEEJ0JkyCQiUKIIgnR53Bs3VHLNqHGW7BPoYm+v7L0VFuUyS4pzTsEwSdXzEiBMEVb8SySld0buzuHLR9Yh0oSlaHOd1NqEa9/m/P3muvAMpt4Q8u4U68/cuCFOuqmAYJShCQEIRIkACRMTFBIYBhIwRhLIdddCZhbygpZkzBUAJjgbVTeq2LuP+jhdrPxF6YUof8ATaB7lGeZGrYGYB8xM/nfNiMrtCAXLh0lFuykalLXG3aCFFMxJHuB5FRXTzKrtit2/vla7y6AJHcA0gwfTAVuCDtvwAAPJIW3B8MbwdlthlOlDaQkCB48mABJ5J967KVD5izNbZcRquHACfkbT3LXxOlA3VEiY480ExULj2abbASlLzkuqjQy2kuOKniG0yqJETxO01TcZx+8uUNu3TowqzddQhMoKrgzqkLUZQyDE6iNvJ8GdyvZ2GB3b1pboX8SG0uuuOFS1LGyQS4okz/SIG52oOG6wu+zvIuVLsLNSfuWyn13NQ39RXclCR/KBPd3bjaYwbIllgdyLm2aLSvS9LSlRCCP5inyvaJJPvzvVlpQKyzqgpOZ8QsMKA1J9T17ntVshI2GoEQFJKwT4JTuPOgZlxxrLls5cPHsbEwCJUfCRJEqJ2iqh0swR531cTvwRd3XCSIDbX4UhPiYneTAT51FQaFSlKBSlKBWT9NyMm4ne4W4oIbdUHrRJiCDMgKMqKtISIJ/6ZPnfWKrGesnN5tbSPUUy80SWXkQFJJBEE86DyQCJgb0FnpWZ4bnO9ykA1jjCigaQi8ZSVoIjlyNwraeATv2+Td8DzJaZgTqtbht0QCQlXcJmNST3JJg7EA7Gg7L+waxJBbebQ4g8pWkKB/Q1U8U6XWF3qUy2q1eIgO2y1NlP/xB0QfO0n381daUGeu5XxfDSVWmK+r8pKLlsEKIPy6hJSkjYkb/AF4jgw7qdc2zr7F7hzinLYpDy7WXEJBklZB3SnSNQEk8zHFajWLYqdC8zqGxCGACOd0Knf60F5w3qdhl+Qn4pLaiJ0vBTUfmpQCZjcb7+KtjD6blIWhQUlQlKkkEEHggjYiq/geB21/YWyHbdpaSw0SFISZOlJ8j3qOPTZi2WpdpcXVpIMIZdhtJVMkIUCBv4BA9ooLrUHm/KzGbbcsXCfqhY+ZCv5kn/UcGoBbGN4Gfsl2+INDeHfsXjtGkKT9n41alb7n6V6R1GRhgAxS2fsl7glSC42YA+VxsEHkDYc0FGwzMt70neTa4mTcWi0/YLQZKQkx2zBgAiUHjtjkzsOB47b4+36lq8h1Huk7j6EcpO42IB3FZT1VXb5gu8FfZ9N9ly49Na0gKSQVtQhX/AH9h/q25rwvprYt4iu1tL26tXvS9QpBEFJVwlUhRA22Mntkk0Gw4hiLWGJ1vuttI/mcWED91ECs4xrqQ7mDVb5faVcPaQpTxSEobG8/e6Rr4jVtueYiv1novbvqBvLy6uQkgpSpcAb9w8mFQAYIO3PtoeGYWzhKdFuy20n+VCQkfsPzoMp6O4ei9vcQcuyq4vbV4Nh9Zkae9IKByFHQZPtAEd06++8m3SVrUEpSCVKUYAA5JJ2AHvWKZ8xZ7pxfXjrYBRiLP2ZEDQ62ImOdtZM7SVTvEV39PrF3PSCq9U+qyYV9gFKUBdKJUVrd1GVJmIQIQJ076VSFgTmu7za6G8Jb0Wu2u/dQQIMyGm1ga1AiJIIB5G4JnsAygxhCvVVqfuT81y9CnDtEAx2pgQEj+5JJn20BsQkAAcACK9UFV6n4MrHsMuGW0qUvSFISmJUpBCgN+eOOT4quHFEqvcKxJah6V0x8OooSQPWXBQCJ1aSrUBsdOnc7zWm1lT2XNQvMGLgb1H4uwUnSjTKySgAbgIcHPOlRiIFBqtKgskY//AIlsmrggJWoQ4kAgJWkwoQrfYj/7PNVnqfmB55SMMw0k3lx86kqj0W9pUowdOoTvyANtymQjlkdT8Rgd+GWStzy2+99DtIAP1EfRYnVKjMt4G1ly3bt2EhKUDcgfMfKj9Sd6k6BSlKBSlKBSlKDy4gOAhQBB5BEiq3i+QbDFl+ou3CHRMOsqU0sEgCZQRJAG2qY/UzZqUFFXkq8w8RY4tcIAACUvpQ+APPzJmaPM4/aBKW3cPfhPc46242on6hCtP7AflV6pQUi7xrGrPSBhbD50jUtq7CUz52cSkj3jfnk1QMTfuRcYwyvDrrXfNtFIbCHPTCEqEqKFFO5I2Bmt2pQZlljqU3auWuH3Vq/bO+mhAU9CRITAO5mFEQPrtWm1QOseSzmy0C2kk3DEqbA5WD8yOQN4BHJkQOTMl0xzUnNli25v6jf2boJk6kgbzAnUIV+seDQW2vDrSXhCgCPYia90oMxzT0dt79xD9gv4N5JCuwEo1AghQTPaRH4duNvfrzVZLRcgXFypBWoqsLsNgG2c/Ew4oJCFNLlOkL3VCwSSEmtDr53Num6QpDiUrQoEKSoAgg8gg7EH2oKqzm53C+3E7VxkgD7ZhK32VE7bFCStO/4VCd/PJ68Uznb2Upb9S5c0lSW7dtTpMf1JGhP6qFerHB7nCFQxc+qx4buJUpHsEOjuKd/x6zATBG8+cRwB7HCU3VwRbkaV27I0hwf1O/ec+ElIIABneQzO2ygvqRfi6u1H0kafUCPuljlLTLqZCwnuDjgPJ2iZG127CbVKUNpCUJACUpEAAcAAcCvNnaosUJbaQlCEiEpSAAB7ADYCvtQKUpQKgM24CrFkocYKUXbCtbDipiZEoVpIJbWBpUP1iQKn64MdxhnAWFv3C9DaBJP+gA8knYCgyy4zYnLwcxJkBtTqkpv8PeVDiXYUEKQOUkxJkdyBqiRVq6aZdVaJcvrtP+du1FbhUkpLaTw0AokhIj8ztMwKp+B5Nb6puO4neKWhp1WhhpspCkpQdMrVp3Mg/wDnitis7cWjaGwSQhISCoyTAiSfJ+tB9qUpQKUpQKUpQKUpQKUpQKUpQKUpQKyLMuCO9OLxWKWKS5bOk/F2+oiNRkrT7iZImdJJ/Ce3Xa/CNWxoOHAsYZx9hD9uvW2sSD/qCPBB2IrvrH8QaV0fuQ8ylbmGPkIcb1alMrlRBTPiCY333CjOknWMPvm8SaQ6ysLbWkKQocEH/wDcUHRSlKBSlKBSlKBSlKBVaz7lFGcLf0lqcSUypsJcKUlUHTrEEFMweJHjkzZaUFI6O4a9g+GoYuWVtONuOAhUb95MiCZTvz5iRIgm70pQKUpQKUpQKUpQKUpQKUpQKUpQKUpQKUpQeXGw6IUAR7ETRCA2IAAA8ClKD1SlKBSlKBSlKBSlKBSlKBSlKBSlKBSlKBSlKD//2Q=="/>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p>
        </p:txBody>
      </p:sp>
      <p:sp>
        <p:nvSpPr>
          <p:cNvPr id="22533" name="AutoShape 8" descr="data:image/jpeg;base64,/9j/4AAQSkZJRgABAQAAAQABAAD/2wCEAAkGBxQHEhUUERMWFhUXGB8bFxgYGB4cIBwgHiAgIiAfIh0gISgiIRsnHh8hITIhJykrLi4uICEzODMsNygtLisBCgoKBQUFDgUFDisZExkrKysrKysrKysrKysrKysrKysrKysrKysrKysrKysrKysrKysrKysrKysrKysrKysrK//AABEIAMYA8AMBIgACEQEDEQH/xAAcAAEAAwEBAQEBAAAAAAAAAAAABQYHBAIDAQj/xAA+EAABAwIFAwIDBgQEBQUAAAABAgMRAAQFBhIhMQciQRNRFDJhIzNCcYGRFVJioRYkscEIF0Oi0WNyguHw/8QAFAEBAAAAAAAAAAAAAAAAAAAAAP/EABQRAQAAAAAAAAAAAAAAAAAAAAD/2gAMAwEAAhEDEQA/ANxpSlApSs56YX9xjl5idy7cFxgPllhKVAohBJ1AD+kohQPdJmYEBo1KUoFKUoFKVVepmaFZRsVvto1uEhCJBKUlX4lR4H1iTAnegj87Zoum7pmwwxKVXK+91a0qKGUeCqBHdvvO0REqEXBVwMPaSq4dQIAC3FQhJVxO5gSfE1lvSfMuG2qFKdvEKvnyFPuugoKiZIQFL20pAjaBx9KuOfcnNZ8tkNqeUjSdbbiIUJIjdMwpMGdiD7HmQj8Gz25me9DeH2+uzbUU3FyvYTBIDYnfjyDyNhsTe6xO1w3GumQUptQvrJuZb1GUoG5UEmVIhI4BUBJ2PNaDkrP9pm9IDKwl7TK2VfMIiY41JBPI/tQWulKUClKUClKUClKUClKjrfHLe5fXboeQX241tz3CRPHnbfagkaUqi5p6hHC7xFlZ2pvLgglxCXNGgAAiTpUNwTyRED3FBeqV87dSloSVpCVEAqSDqAMbgGBIB2mBNfSgUpUVZ5ktb59ds1cNrfROpsKkiNj+oPPtQStKUoOfELsWDTjqgSG0KWQOSEgkxPnaqB0Ew34HCkqIUC84twhQj2SCNvlKUg+fNdfW3FBhuEvCU6nSlpIVO+oyYjyEgn9Kq2XepUWzNlg9i9cvNtJSSrZtPb3KJmY1bb6R9eAQ2WlYLn/EcdwO0buLq7Q16ivSLTKQCNSVKkqj5oEbHbaK2DJbSmbC1DjinV+igqWqZUVCd5JM7xzQTVKUoFfK6tkXadLiErT/ACqSFDb6HavrSgpmJdMsJuEd9o22lPcVJJRsAZlQI7Y3rJsq4Rcpu3P4DePCyaUS48/CWQQJMiYckJHdoSQCJgQTK9Y8Svri7Lb1pcLw1kpWoN6kpdEAyp0IISJ2g8b+YIvOQs/4XiSE29qRbQYQy4AiSSflglJJPgGdxQQeLdYBiTiWMJDZWoEqeulek2kAbRqIJM+/tEGZFnyDktGBa7p5xNxeP9y3wABB8IgRB2JVyo71DZwybgGEBLl422xIIQlK1oK9O5hKTKjuBP1A8is0ytd3WH3hby45cP25WgrDzX2YJBA1qHCSAe6GyYiDpBoP6XpSlApSvLjgaBUogACSSYAA5JPtQV/PmbEZNtTcLTrOoJQgHTqUfEwY2BPB4rryljozLaM3KUhPqJkpC9ekzBTqgbj8hWcJw89Vrp59af8AJW6HGbTWO1xxQILoIg6QUpO88J8zH2/4esXDuHOtLWkfDukwdtKFjUCTxBUF7/SgtvUrNycn2a3ApPrKGlhB31K230yCUpmT+nvUB0Hxl/G7F5dy6t1YuVAKWZIBShUflKjt4rxlpj/HuIrxF2Ta2iy3YpiAtQ+d3eZ3iCOduCiKoWQM3HKuGP2zSZv3rstNMntUkqQhIUQfZQIg/iiYoL71Pzg/qVYYZu/oUu4dE/YICdXzAQlShtqJ228qBEX/AMOVmHGLu6UVKdce0KUoyYSkKmeZUpwzvvCalV5ROTcFvfTKnLt1pSn3RKlLVvPImAFK/ck+9U/JucHLbDLbDsKBdvnS5JKYDAKySo7kHYyCdvJHCSF3ztmd7FnjhmEq/wAwr758QUMo3Cu8GUuAwOJEwN+LNkvKTGT7cMsCSYLjhHc4r3P05hPj9yfnkXKqcp2/p6vUeWSt94jucWSSSTyQJMSf9TVjoFKVm+fs4P3Lgw/CB6t0vZ1xPcllJ1JVKwexYVG54/OKDz1Gzi+t4YXhadd26CHVAkeikgQZGwMGZJ7QOO4VP5EyOzlNuT9rcrOp59W6lKPME7hO5+p5NfnT3IzOSmNKIW8sD1XY3UfYeyB4H6mrZQKUqs43mz+FYhZ2XoKV8UFH1SrSlOkEwNjqVtuJESnmaCVxzArfH0JRdNJdQlQWEq4kAif2Jrow/D2sNQEMNobQPwoSEjYAePMACfpXTSgyHro6MSuMMsCqEPPguhMagCpLaSCQY2W5+o+lTmOdTm1ufDYS38bdKnSEfdp0xJUuQCIngx9RIni6hdL15xv2ny+UMaAl0TKhpPCBEDUCdzMETB4rQMEwZjAWgzbNJbbHhPk+5PJO3J3oMZuMXxZeNWlrc3SUKU4lxTTMhtKRqOmYlWpAI3ncjyJrdaxDLuaGbm+vsbue23bHw9sJ7nDzpSnaVFImDxq57SR0I6oX2NYpbWtux8Oy4pJ0vohxbZhSlb7AFIVp08zyfAbPSlKCKzTjH+H7R650ep6SCrRq0zHiYMfsawHKWCM9U7tarhxm0UkbsW7WhSxHzJKpGx52URA23mv6TrFuuWFYfbj4hLyWL9MKQlswV9wOpSUiQoSSFymfcxsGkZrylZZjbQL1vUhmSlRWpOkQNUqBBiACZPgVimI4RbJukJyw9dKuFKBWW1H0W29vmUUgxqg9xI2I9hVrw/rXav2SfjGXHHlAoebaR2kQQVSogQR+GTE1Z3M94Xlu1aU0UpQ4jU2y033kAbEoHyyAACqPHtQXSzStLaA6QpYSNZAgFUbkD2mvtWfZX6tWmY7lFslp9pbk6PUSmCRvHaoxsCd/atAmg/az7qVi7l+41hNmqH7r75YGr0md9StiIUfE7ESNpBq93hWltZaCS5pOgK4Ko2n6TWTMlzpw2/e3xTc4nfLCGm295IGyQAAqASJif+mNidwvYxHD8jtsWq3mmBphsLIBMQCpUAASTJUYEz7GsZxnLd5cYve4dalaGbt1Dz69jDcqVqJEdoUtUJkaoSPrX36r5GdsbFN9cuqevFOj4hQI0JSoQlKU/wAqVAJBH8xkcRrGOZ9tsIw9F+ZUh1I9JHBWpQJCZ3A4MnxB5oO++xayycy02862w2BoaSo8hIHA5MCJP1E81EYD09tMOvnMRbUpa3SpaASChPqQVKTtJJMkGYhX61lXUvJ9y7Y/xS9dJuVrSVtCUoZbWICEpVKtQURO45OxO5v+IZ6Tg+F2QtdLl3cNNN2zR5JICNRHsDxJAJ/WgvjrjOKB639RCyE6HkJWNSQsEQoAymRMTFRmU8mWmUQsWjekrPcpRKlEeBJ/CPb/AFNY30js15Tx1yzdWjUWilUcKOlKwlJO5I+nMGrv1JzE7iz6cHw8pLz4IuHJJDSI3B07gkbkngED8WwS+BdTbTHb5VkwlxShqh0AFtWnkggk6fZUQffcVdqwjJOXkZOzKbYLOgsqLRWoalBSQYMAAqkK2A4FWDMmYH+oL6sOwlwJt0j/ADd2O4QdtKCCAQYPnv3ggAkh1Zwzc/j1wcLwf76SLm4/CykbEBQ/FOxPg7Dc9tvyllVnK7Whsa3DJdeVutxR3UpSudzvE/8AmurLeAMZaYTb2yNKE+fKj5Uo+VH3/wBqlKBSlKBWc9V2FNXWD3KFlJRepagDkPadW/jtQREb6vEb6NVR6l5SczfbttsvBlxp5LqVEHlIUOQZB7pB+n60E7jOPW2BpCrp9toGY1qAKoidI5VEjgHkVF5fz1ZZjfWxauFxaE6iQhWmNvxRHmqvhPROxtVpduHH7lydS/UUAhapmSkDVz4KzO8zXB09sW8NzDibTKEttpaTpSkQB92dh+ZoNcpVHzt1Qs8pKDaiXnpAU22RKBsZUTsDB2HJ+nNXDDrsX7TbqQQHEJWAeQFAGD9d6DOOn/SBrK75uLh0XDiT9kNGlKNz3wSZXER/KZ52IgMsZkt3sWxLE7t5CWmIYZOvVqkqCdGn59SWlKjf5vpNbdWGWHTT/BKb6+uCFpZQ58KjtWYMhDi5ATqAI2A5n8qDRck5/Yzo48i2adCWY1OLCQDqJCYGoq3AJ3HjerdWadA8B/hWHesoDXcr1zAnQnZAmTI+ZXiNRrQcUs/4gy61Meo2pExMagRMeeeKD4NXjOPsuC3uErSoFBcYcSopJHhSZAUAQR+hrJX8k2lw6vCsNb0rQmby9dT6imwodrY+Ua1x4gAAxJkpquQ8FvsFurhq1dS3fWygVW61/Z3KIOwAjdPMk7hwRoKSTrnS3CbzDk3Tl+0hDty960pXqPcI9M8wlEdvcrZXiNw5s+ZScGHIsMKZS2h15CXYMaUfiWTqBVuEz8xInaprJGSWcpI7VKdfUIcfX8yhtCeTCAAAEz4q0UoKHj/S+3zJequrx951MJCGdQSlIAMiRvpJggDSQZkmdqJmXCmem2L2K7Ja7dl0fblwkt6AoawFGSTp3KfBKCOdt3rFszWV1nHFVuWbLN1bW4LBFyT6SHRBcASCFauO4CD+lBc7zqthdrEXHqTP3SFLiI5gbc1FP5+wTGbhhx9ZDjGssqdbWlKSrTJ3EFXaI228VbcmYd8FatFy1ZtntADiGkgAeYBBJj6Sd6lrqxavI9VtC4mNaQqJ5iRtwP2oKXmPGbDPdncWlvdMuOrR9miQFFYBUnSFFMmU+OOTVZ6Q5Pu3FN3GKIVpt0BNk06N0SZUvR+EiABqE/lpFXPM/Tqyx9MhsMPAhSHmQELSU/LwNx9P7g71VsEz7c5UuTZY7p0xLV2EmF7kyqNiCNhABBEEGZAXbqFg6sew65YbQFuKR9mkmO4bjc7TI2qjdF+m68AK7q+b03E6WkEg6EwdSpSopJVMfQJ57iBrDTgeSFJIUlQBBBkEHgg+RXugxbq1hl5g+KW2I2TS31lJQEpaWsIUlOkTp5nXIG26TzVx6WZR/wAPsKffKlXd1Dj6lCCCZVpjxBUSfJP5AC8UoMm6qdMHs3XjT9uptALel0rJ2KZ0kDyIMbe1aLlvAWMtMJt7ZGlCf3UfKlHyo+/+1SlKBSlKBSlKBSlKBWLt9K7+9xC7dduvRt7haystLKnFtlcpb3HaNO3JAgCCNq2ilBhHWHJ1rlHCmEWre5uUhTioK19jp7lAD34AAqx4dn92/YYtcGt/iX222kuurBDLXaAdSpBJ2O30MTEVbM/5NRnZlplx1TaUPBwlKQSoAKSUidgSFcwY9jUxhGEs4Az6Vq0EITuEoHJjmTyoxyTQZ70QzldZt+L+LWF+mWtEJCY1+pPH/tFaHjuDM4+ypi5RrbVEpkjgyDI3BmsW6XYfjGHWrjFtaC2K3wtdxcpKTphI0JaUnUqPm1cfMBvvWuZUwu6w1C/jLs3Li1avkCUo/pTG8fmfaAN5D1jGL2mTbYKdKWWUQhCUj9kpSOTHgeATVVRdYzmufTQjDbcntU4kruCJ508JkGYIBBETBmuXNmEpfzFhriO9fprU4g7hKUA6ViTG6lHYeUz5rTqDJrfppfN4szeOXyXkthJLi0d5iQW9A2gpJ7p2njatZpSgUqrOZ/smr82C3NL3aASISVKns1fzRH5lQAk7VaaBWD5NxK+sbb+GAjDzbIcdurh9JKkpLmxaEwRBPcZCp2jk7xWN9cstrt238QbuFpC0NsuNJSACnUOVTJExtFB39Mcec9T0LVq9u7VbilqvrlRSEjgJSCDriADCgSoqOkDarxiGcrDDXvQeu2W3fKVLA0+e48JMeFEePeo/MmZbfLWFm4tlNBv04tQkgJUSOwJEGY5iPBmN6hcl9PLe6sw7iLabq5uR6rjjglQ1pEJSrkACPyMxGwAaI06HkhSSFJUAQQZBB4II5BHmuHHsDYzCyWbpsONkgwZEEcEEbg/UVny7l7pW6UqS8/hSvkIAUq2Uo/KSe4tiDHHzDk83Owzrh+I6fSvbclR0pSXUpUTMABCiFSTxtvQUvLVjf5Au/hlqD2FlJUH3VBPw6UzsVEhIMqAIju5TEKA1Bp1LyQpJCkqAIIMgg8EEcivne2jeINqbdQlbaxCkqEgj2I9qydLVx0iekan8KdWSoAEqtiSY2JPbECZ7o8GJDX6VzYdft4m0h1lQW2sSlQ4I/WumgUpSgUpSgUpSgUpSgUpSgUpVezVnC3yzpS5qceX92w0nU4vcDZI+p8xMGJigm7u6RZIK3VpQhIlSlqCUgfUnYVn+I5xuszpUnB0aGRPq39wChtKRIJamNShBJMQmBI3292WSX80KTcY6pKlJgt2jRIZRHle5K1yfeORKgdvzH8VOaHlYVh0BpEC+fRsGkE7tIIEeqqCOCBB2MHSEH0Uau8fdXiV8SuGgyws6dxqVrOxkEEAGQJ1fStgriwbC28FYbYZTCG0hI2G8eTAA1HkmOa7aBVDxLqazYX79opo6bdlTjrurykBWlKY3kEbyNzVzxK/bwtpbzqglttJUon2H+/ishwTpqnPLi8RxAuth95S0MjSkqZ7fS1QJSYBBjcgpIKTuQjHcnvLwo4oEITfG5+PENmQmZ0CZOkfeQZ9vrWhZwzZcM4W3iGGobWIS4sOg7NkGdgodwVE78TV19IadMDTERG0e0e0eKoDWTLzK5cGEPNfDrEi1ugtaQrg6VBWoJI33J396Cz5VzTbZqZDts4FbArRI1tkzstMyDsY8GNpr5t4hZZ1ZuGGnkPIgtu6CCU6gQCJERyQqCDG0waz3JvRs2oeXeOFl1ZHpG0dWktCVakhSp1JUCkdwJgczvUg70suLK6cvLLE3EPrIkuNpOobSFlMBUxPyj/egrOYun+MP27OGp9B+1bdK2np0KQAkgBYn5TqMABRnzEVuNmlaG0BxQUsJAWoCAVRuQPAJ8VThmXEsHbJvsNLxEd1idY3JEFtR1gjbcahuTtXRaZ9Q68UPWt1bMgT8TdNllrxA1LiCSYAPNBblpCwQRIOxB81gOA5MtsCxh3DbxoPMXDc27jgIXtJEKSBCo1JJSQDAO3Fb/X8532Y77MOLWLNywE3FpeaVqYSsShS0SCDJ0hKVEKmClXHJIXsO3PS91tDjirjCVkJ9VyVOWxiACUjdsmI2jwIPzaahSbpIIKVoUJBEEKBH7EEV+XVsi8QptxIWhQIUlQkEHkEHkVn+Rbl3LF65hNwtbqNHq2jigZ0SZQpRjUUjTECPmHEABH4thVx01eVd2ALuHGTcWpV90Jkrbk7DcmB+R2gp0fBMXZx1lD9usLbWJBH9wR4UOCDxXatIWCCAQdiD5rKcU9TpbeuXLbSl4bdKBfCZJYcJPcB4SZ/XjaEig1eleGXUvpCkKCkqAKVAyCDwQRsQR5r3QKUpQKUpQKUpQKUqt56zUnK7EpAXcOdtsyAVKcX4ASnuKQSJj3AmSKDnzrnNOAlDFuj4i9dOlphJBIMSFrE9rY9zEifAJH5kzJ/8JUq6vF+vfu7uvHhP9DY20oHHAn9gGSMpqwjXc3i/Wv3vvXTuEjwhvYaUD6AT+gAttArJc74b/wAv71vFbQlLTzoRet6CoaVmVLEcSR7jv0+5Faii/aW6WQ62XUp1KbCxrCfcpmQPrFUbrir1sNDCQS7cPtNNJEbqKpAk7Djk/Sgvd7dJsW1uL+VCSpUeyRJ/sKpeRuoDmaHihdg/btqQVsOqCilxIO5J0gAwU8FQ354nu6lMi3we7QmYSxAklRgQBJMkn6kzXfhWJNYTh1u7cOJbbTbtypZgfIP3J4AG5oIbMOTLa4fevMQunl24CVFhbhSyjR5KR8wkAge8zqkR9UdTsJQABeNgDYAJXt/21anG28SaIUEuNOJ+ikrSofsQRXJaZetLBGhu2ZQkbwG0x9fFBx4fnbD8S0+le25KjpSkuJSomYACFEKknjbep8b1lWa28FfWu3YsEXl0pRlu1TBCp/G6iA2Jmd9oM1GZb6cYpDpVfP2bamtLTRe9dQ2jSpQCUgCOUDg7cbhrOJ41bYTp+JuGWdU6fVcSiYiY1ETEj9xUCjqLZXMfDevcyCT8PbuuaQI5hO3NUjDMDvMqrKrvCmsQCdxdNrLj0CRuh1SlKJGnsQABvyTtdcu5+w3ET6TTqWVTCW3U+iVTEaQqASSeBufagkcu5tYzA4600l5DjISXEusrbKdUxOobExMHcjjzXL1My+5mbDn7dn7wgKQNu4pIUEySAJiJqypbSCVACVRJA3McSfMTXugyO86j3WIMN2TNg/8AxJ5pQcQ4C1oGmC6CQnY7kfKB78TWcuP4n0o1v3dp6lu+pJfWFJUsKPErBJkb7HtJVzJreTYNqdDxbT6oRoC4GoJJnTPtO8VQ+vT6W8JWgnucdbSgQTqIVqjb+lJP6UGg2z6bpCVoMpWkKSfcESD+1U3qng6rm3Rd26QbqyWHmyTEpSZWhR2JQUySkETA3q04JaqsbdltcakNIQqOJSkAx9JFdikhYIIkHYg0HBgGMNY/bt3DCgpDiZH0PlJ9lA7Ee9ffErBvFGlsvJC23ElK0nyD+W/6iqFlBaspYk/hzhCbZ6XrEEjaSS42mEjySQknYJ2mSa0agyrJl85kG9/hV2ubd0ldi8pe8EwGj4knjYd086hGq1XM+ZXTmq1U1Oh1Pew4OULG4g8gEiDG8VxdNc0qzAwpq4Gm8tT6dyjfkEgKng6tJ4J3B8RQXClKUClKUClKExQR+P40zl9hb9wrS2jk+T7ADyfpVYyTgrmIOHE79CRcupAZQDIYZiUpH/qGSVK+sDTuDGW73/MTEtSe7D7FUpMSh98gjUCUwpKBPnykjZVaVQKrees1JyuxqSNdw5KbZkAqU4v2CU9xSJEx7gTJFdmZcysZbbCnlStWzTKd3HVSAEoRyoyQNuJE1BZQwW4xB7+I4kIfUIt2ATFs2ZkRMFxW2okSIHHACtsdLLgFm9ReqaxKSt5ZTqSpSzJSUgxCQSiB2kAbDyzR02vsYR8S7fKevmYNslIS02kpVOwj5zA323AkkcazSgyd3qHbY1YP2mJhdpclnQpD6Fp1KKdlDSmQnUJIgR9a95XvGc85fXbklx1pgoWgQVhaAS2QIPOkaTG8Ecgxpz9m3cmVtoUeJUkH/WqZi3TZt25+Ksbhdi6UlLnopELkzJHAPv77e24fvRrG04vhjCdaS4ynQtOsKUACQkqHKdQEifbambcv3uarn0FOqt8PCAVlpY9R5R1ApB0kpA2kGQRHkmKr0Xsk5WxHErBxYLn2ZbPGtCNe/wCcLSSB9fatjoK5fKtMg2LjjTSGm2kSEphOs/hSVHcqJMSZO55r6ZHfu7u0bdviguu/aBKEadCVbpRyZgeeYgGSCTydS8rrzdZKt2nfTXqChPyq0/hVsTHnbggHxBg7+yxFKPWxPFmrNkQpSbdATB40hxckyJgGTJGxiKDRqh8w5XtMyI0XbCXBIM7pVI47kkK/vVSwrqjh1mhDSrl54IhKrlbStKjEySBtJ2iPb86uWCZhtcfTqtbht0AAkIUCUzMak/MmYOxA4NBTLHLOJZSfYRY3JubJSgl1u5IKmUDkpUNM7SABwdOxHGjUrw86lhJUshKUglSiYAA5JJ4AHmg+Sb9pThaDqC6lOpTeoagn+YpmQn61nNxepz/izLbKtdnYEPLWgyhx78ELSYOnkcfj5HFaynle56gOXOILu3GLe5WtsoTGtbIIhM8JG2njkE7zvseB4KxgDIZtWw22ncJEnc8kkySfqTQSFKUoKb1QwNWJWouGCpN1ZkvMKSBMgdyTPKVAbjzA54M5lPGk5htGbhJSfUQCrTwFfiESYhUiCZqWJisv6VXSLG/xOxacC2ErS/bhIGhKXN1aSPw9yABMbE+TQahWZYoRlnMTDphLd+yWlHtALiI5JMz8g8SSBvWm1lvX1/8Ah1vZXKUpLrF4hSCoTwlSiNoOklCZAI4FBqVKUoFKUoFUjqDizlwtrDLYH1bsH1HIJ9Fnha9vJEgSYnnkTd6zrposY7e4niGoKBe+GZhRUAhoSSCO0pXKVD2gwd6C74HhLeBsN27AIbbSEpkyfzJ8kneoPNOb/wCGufC2jZub5aCpDKYhPspxUgJT53InjaRUpmpF25bLGHqbTcGNCnPlAnc8HeOJBFZ9Z5CxHJzi7jDLlu4W4gB5u6k6ykHcLBBmdgCRzudqC15dyf6Dxvb5fxF6tIBMfZsiSdDKYkJEgajJMTtJm2VQcO6p28pRfMP2LiiBD7agmSB+ONhM7kDYSYq7Wl81epCmnEOJUJSpCgoEe4IO4oOilKUClKUGVdVrJeXby1xhhBUGjouhq5QYCYTI8FQ5idBjmtOsbpN82h1HyrSFJn2UJH9jXxxnDG8aYcYeBLbqSlUGDB9j71kuTsfc6aXSsMxIkWylk2twomACYAPgIO0/yKJnYyA1HNGYGssWy7l+dCPCRJUTsEj6k++1U/A8pOZsWm+xju1QpizmWmkkHTqH43IMz9T9Amz5jyozmR21dfUsi2WXEtg9iyYgqHmCARv5UDINT9B/P2VMrv4vg1/h7K0fENX8LRqEEJ0JkyCQiUKIIgnR53Bs3VHLNqHGW7BPoYm+v7L0VFuUyS4pzTsEwSdXzEiBMEVb8SySld0buzuHLR9Yh0oSlaHOd1NqEa9/m/P3muvAMpt4Q8u4U68/cuCFOuqmAYJShCQEIRIkACRMTFBIYBhIwRhLIdddCZhbygpZkzBUAJjgbVTeq2LuP+jhdrPxF6YUof8ATaB7lGeZGrYGYB8xM/nfNiMrtCAXLh0lFuykalLXG3aCFFMxJHuB5FRXTzKrtit2/vla7y6AJHcA0gwfTAVuCDtvwAAPJIW3B8MbwdlthlOlDaQkCB48mABJ5J967KVD5izNbZcRquHACfkbT3LXxOlA3VEiY480ExULj2abbASlLzkuqjQy2kuOKniG0yqJETxO01TcZx+8uUNu3TowqzddQhMoKrgzqkLUZQyDE6iNvJ8GdyvZ2GB3b1pboX8SG0uuuOFS1LGyQS4okz/SIG52oOG6wu+zvIuVLsLNSfuWyn13NQ39RXclCR/KBPd3bjaYwbIllgdyLm2aLSvS9LSlRCCP5inyvaJJPvzvVlpQKyzqgpOZ8QsMKA1J9T17ntVshI2GoEQFJKwT4JTuPOgZlxxrLls5cPHsbEwCJUfCRJEqJ2iqh0swR531cTvwRd3XCSIDbX4UhPiYneTAT51FQaFSlKBSlKBWT9NyMm4ne4W4oIbdUHrRJiCDMgKMqKtISIJ/6ZPnfWKrGesnN5tbSPUUy80SWXkQFJJBEE86DyQCJgb0FnpWZ4bnO9ykA1jjCigaQi8ZSVoIjlyNwraeATv2+Td8DzJaZgTqtbht0QCQlXcJmNST3JJg7EA7Gg7L+waxJBbebQ4g8pWkKB/Q1U8U6XWF3qUy2q1eIgO2y1NlP/xB0QfO0n381daUGeu5XxfDSVWmK+r8pKLlsEKIPy6hJSkjYkb/AF4jgw7qdc2zr7F7hzinLYpDy7WXEJBklZB3SnSNQEk8zHFajWLYqdC8zqGxCGACOd0Knf60F5w3qdhl+Qn4pLaiJ0vBTUfmpQCZjcb7+KtjD6blIWhQUlQlKkkEEHggjYiq/geB21/YWyHbdpaSw0SFISZOlJ8j3qOPTZi2WpdpcXVpIMIZdhtJVMkIUCBv4BA9ooLrUHm/KzGbbcsXCfqhY+ZCv5kn/UcGoBbGN4Gfsl2+INDeHfsXjtGkKT9n41alb7n6V6R1GRhgAxS2fsl7glSC42YA+VxsEHkDYc0FGwzMt70neTa4mTcWi0/YLQZKQkx2zBgAiUHjtjkzsOB47b4+36lq8h1Huk7j6EcpO42IB3FZT1VXb5gu8FfZ9N9ly49Na0gKSQVtQhX/AH9h/q25rwvprYt4iu1tL26tXvS9QpBEFJVwlUhRA22Mntkk0Gw4hiLWGJ1vuttI/mcWED91ECs4xrqQ7mDVb5faVcPaQpTxSEobG8/e6Rr4jVtueYiv1novbvqBvLy6uQkgpSpcAb9w8mFQAYIO3PtoeGYWzhKdFuy20n+VCQkfsPzoMp6O4ei9vcQcuyq4vbV4Nh9Zkae9IKByFHQZPtAEd06++8m3SVrUEpSCVKUYAA5JJ2AHvWKZ8xZ7pxfXjrYBRiLP2ZEDQ62ImOdtZM7SVTvEV39PrF3PSCq9U+qyYV9gFKUBdKJUVrd1GVJmIQIQJ076VSFgTmu7za6G8Jb0Wu2u/dQQIMyGm1ga1AiJIIB5G4JnsAygxhCvVVqfuT81y9CnDtEAx2pgQEj+5JJn20BsQkAAcACK9UFV6n4MrHsMuGW0qUvSFISmJUpBCgN+eOOT4quHFEqvcKxJah6V0x8OooSQPWXBQCJ1aSrUBsdOnc7zWm1lT2XNQvMGLgb1H4uwUnSjTKySgAbgIcHPOlRiIFBqtKgskY//AIlsmrggJWoQ4kAgJWkwoQrfYj/7PNVnqfmB55SMMw0k3lx86kqj0W9pUowdOoTvyANtymQjlkdT8Rgd+GWStzy2+99DtIAP1EfRYnVKjMt4G1ly3bt2EhKUDcgfMfKj9Sd6k6BSlKBSlKBSlKDy4gOAhQBB5BEiq3i+QbDFl+ou3CHRMOsqU0sEgCZQRJAG2qY/UzZqUFFXkq8w8RY4tcIAACUvpQ+APPzJmaPM4/aBKW3cPfhPc46242on6hCtP7AflV6pQUi7xrGrPSBhbD50jUtq7CUz52cSkj3jfnk1QMTfuRcYwyvDrrXfNtFIbCHPTCEqEqKFFO5I2Bmt2pQZlljqU3auWuH3Vq/bO+mhAU9CRITAO5mFEQPrtWm1QOseSzmy0C2kk3DEqbA5WD8yOQN4BHJkQOTMl0xzUnNli25v6jf2boJk6kgbzAnUIV+seDQW2vDrSXhCgCPYia90oMxzT0dt79xD9gv4N5JCuwEo1AghQTPaRH4duNvfrzVZLRcgXFypBWoqsLsNgG2c/Ew4oJCFNLlOkL3VCwSSEmtDr53Num6QpDiUrQoEKSoAgg8gg7EH2oKqzm53C+3E7VxkgD7ZhK32VE7bFCStO/4VCd/PJ68Uznb2Upb9S5c0lSW7dtTpMf1JGhP6qFerHB7nCFQxc+qx4buJUpHsEOjuKd/x6zATBG8+cRwB7HCU3VwRbkaV27I0hwf1O/ec+ElIIABneQzO2ygvqRfi6u1H0kafUCPuljlLTLqZCwnuDjgPJ2iZG127CbVKUNpCUJACUpEAAcAAcCvNnaosUJbaQlCEiEpSAAB7ADYCvtQKUpQKgM24CrFkocYKUXbCtbDipiZEoVpIJbWBpUP1iQKn64MdxhnAWFv3C9DaBJP+gA8knYCgyy4zYnLwcxJkBtTqkpv8PeVDiXYUEKQOUkxJkdyBqiRVq6aZdVaJcvrtP+du1FbhUkpLaTw0AokhIj8ztMwKp+B5Nb6puO4neKWhp1WhhpspCkpQdMrVp3Mg/wDnitis7cWjaGwSQhISCoyTAiSfJ+tB9qUpQKUpQKUpQKUpQKUpQKUpQKUpQKyLMuCO9OLxWKWKS5bOk/F2+oiNRkrT7iZImdJJ/Ce3Xa/CNWxoOHAsYZx9hD9uvW2sSD/qCPBB2IrvrH8QaV0fuQ8ylbmGPkIcb1alMrlRBTPiCY333CjOknWMPvm8SaQ6ysLbWkKQocEH/wDcUHRSlKBSlKBSlKBSlKBVaz7lFGcLf0lqcSUypsJcKUlUHTrEEFMweJHjkzZaUFI6O4a9g+GoYuWVtONuOAhUb95MiCZTvz5iRIgm70pQKUpQKUpQKUpQKUpQKUpQKUpQKUpQKUpQeXGw6IUAR7ETRCA2IAAA8ClKD1SlKBSlKBSlKBSlKBSlKBSlKBSlKBSlKBSlKD//2Q=="/>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p>
        </p:txBody>
      </p:sp>
      <p:sp>
        <p:nvSpPr>
          <p:cNvPr id="13" name="Rectangle 12"/>
          <p:cNvSpPr/>
          <p:nvPr/>
        </p:nvSpPr>
        <p:spPr>
          <a:xfrm>
            <a:off x="304800" y="3629"/>
            <a:ext cx="8534400" cy="2743200"/>
          </a:xfrm>
          <a:prstGeom prst="rect">
            <a:avLst/>
          </a:prstGeom>
          <a:noFill/>
        </p:spPr>
        <p:txBody>
          <a:bodyPr wrap="none">
            <a:prstTxWarp prst="textChevron">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400" b="1" smtClean="0">
                <a:ln w="11430"/>
                <a:solidFill>
                  <a:srgbClr val="FFCC00"/>
                </a:solidFill>
                <a:effectLst>
                  <a:outerShdw blurRad="50800" dist="39000" dir="5460000" algn="tl">
                    <a:srgbClr val="000000">
                      <a:alpha val="38000"/>
                    </a:srgbClr>
                  </a:outerShdw>
                </a:effectLst>
              </a:rPr>
              <a:t>Chúc Hội giảng Thành công!</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429000" y="3124200"/>
            <a:ext cx="5715000" cy="2286000"/>
          </a:xfrm>
        </p:spPr>
        <p:txBody>
          <a:bodyPr/>
          <a:lstStyle/>
          <a:p>
            <a:pPr eaLnBrk="1" hangingPunct="1">
              <a:defRPr/>
            </a:pPr>
            <a:r>
              <a:rPr lang="en-US" sz="2800" smtClean="0"/>
              <a:t>TRUY XuẤT CƠ SỞ DỮ LIỆU</a:t>
            </a:r>
            <a:endParaRPr lang="en-US" sz="2800"/>
          </a:p>
        </p:txBody>
      </p:sp>
      <p:sp>
        <p:nvSpPr>
          <p:cNvPr id="5" name="Text Placeholder 4"/>
          <p:cNvSpPr>
            <a:spLocks noGrp="1"/>
          </p:cNvSpPr>
          <p:nvPr>
            <p:ph type="body" idx="1"/>
          </p:nvPr>
        </p:nvSpPr>
        <p:spPr>
          <a:xfrm>
            <a:off x="2209800" y="2690812"/>
            <a:ext cx="6400800" cy="433388"/>
          </a:xfrm>
        </p:spPr>
        <p:txBody>
          <a:bodyPr/>
          <a:lstStyle/>
          <a:p>
            <a:pPr eaLnBrk="1" hangingPunct="1">
              <a:defRPr/>
            </a:pPr>
            <a:r>
              <a:rPr lang="en-US" smtClean="0"/>
              <a:t>Bài Giảng Lý Thuyết  Môn Lập Trình Web</a:t>
            </a:r>
            <a:endParaRPr lang="en-US"/>
          </a:p>
        </p:txBody>
      </p:sp>
      <p:sp>
        <p:nvSpPr>
          <p:cNvPr id="6" name="Title 3"/>
          <p:cNvSpPr txBox="1">
            <a:spLocks/>
          </p:cNvSpPr>
          <p:nvPr/>
        </p:nvSpPr>
        <p:spPr>
          <a:xfrm>
            <a:off x="2209800" y="3124200"/>
            <a:ext cx="1371600" cy="533400"/>
          </a:xfrm>
          <a:prstGeom prst="rect">
            <a:avLst/>
          </a:prstGeom>
        </p:spPr>
        <p:txBody>
          <a:bodyPr vert="horz" wrap="square" lIns="91440" tIns="45720" rIns="91440" bIns="45720" numCol="1" anchor="t" anchorCtr="0" compatLnSpc="1">
            <a:prstTxWarp prst="textNoShape">
              <a:avLst/>
            </a:prstTxWarp>
            <a:noAutofit/>
          </a:bodyPr>
          <a:lstStyle/>
          <a:p>
            <a:pPr marL="0" marR="0" lvl="0" indent="0" algn="l" defTabSz="914400" rtl="0" eaLnBrk="1" fontAlgn="base" latinLnBrk="0" hangingPunct="1">
              <a:lnSpc>
                <a:spcPts val="4500"/>
              </a:lnSpc>
              <a:spcBef>
                <a:spcPct val="0"/>
              </a:spcBef>
              <a:spcAft>
                <a:spcPct val="0"/>
              </a:spcAft>
              <a:buClrTx/>
              <a:buSzTx/>
              <a:buFontTx/>
              <a:buNone/>
              <a:tabLst/>
              <a:defRPr/>
            </a:pPr>
            <a:r>
              <a:rPr kumimoji="0" lang="en-US" sz="2400" b="1" i="1" u="none" strike="noStrike" kern="1200" cap="all" spc="0" normalizeH="0" baseline="0" noProof="0"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Bài</a:t>
            </a:r>
            <a:r>
              <a:rPr kumimoji="0" lang="en-US" sz="2400" b="1" i="1" u="none" strike="noStrike" kern="1200" cap="all" spc="0" normalizeH="0" noProof="0"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 12:</a:t>
            </a:r>
            <a:endParaRPr kumimoji="0" lang="en-US" sz="2400" b="1" i="1" u="none" strike="noStrike" kern="1200" cap="all" spc="0" normalizeH="0" baseline="0" noProof="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endParaRPr>
          </a:p>
        </p:txBody>
      </p:sp>
      <p:sp>
        <p:nvSpPr>
          <p:cNvPr id="13" name="Title 3"/>
          <p:cNvSpPr txBox="1">
            <a:spLocks/>
          </p:cNvSpPr>
          <p:nvPr/>
        </p:nvSpPr>
        <p:spPr>
          <a:xfrm>
            <a:off x="2514600" y="76200"/>
            <a:ext cx="6400800" cy="1066800"/>
          </a:xfrm>
          <a:prstGeom prst="rect">
            <a:avLst/>
          </a:prstGeom>
        </p:spPr>
        <p:txBody>
          <a:bodyPr vert="horz" wrap="square" lIns="91440" tIns="45720" rIns="91440" bIns="45720" numCol="1" anchor="t" anchorCtr="0" compatLnSpc="1">
            <a:prstTxWarp prst="textNoShape">
              <a:avLst/>
            </a:prstTxWarp>
            <a:noAutofit/>
          </a:bodyPr>
          <a:lstStyle>
            <a:lvl1pPr algn="l" rtl="0" eaLnBrk="0" fontAlgn="base" hangingPunct="0">
              <a:lnSpc>
                <a:spcPts val="4500"/>
              </a:lnSpc>
              <a:spcBef>
                <a:spcPct val="0"/>
              </a:spcBef>
              <a:spcAft>
                <a:spcPct val="0"/>
              </a:spcAft>
              <a:buNone/>
              <a:defRPr sz="4000" b="1" kern="1200" cap="all">
                <a:solidFill>
                  <a:srgbClr val="572314"/>
                </a:solidFill>
                <a:effectLst>
                  <a:outerShdw blurRad="50000" dist="30000" dir="5400000" algn="tl" rotWithShape="0">
                    <a:srgbClr val="000000">
                      <a:alpha val="30000"/>
                    </a:srgbClr>
                  </a:outerShdw>
                </a:effectLst>
                <a:latin typeface="Arial" charset="0"/>
                <a:ea typeface="+mj-ea"/>
                <a:cs typeface="Times New Roman" pitchFamily="18" charset="0"/>
              </a:defRPr>
            </a:lvl1pPr>
            <a:lvl2pPr algn="l" rtl="0" eaLnBrk="0" fontAlgn="base" hangingPunct="0">
              <a:spcBef>
                <a:spcPct val="0"/>
              </a:spcBef>
              <a:spcAft>
                <a:spcPct val="0"/>
              </a:spcAft>
              <a:defRPr sz="4200" b="1">
                <a:solidFill>
                  <a:srgbClr val="572314"/>
                </a:solidFill>
                <a:latin typeface="Arial" charset="0"/>
                <a:cs typeface="Times New Roman" pitchFamily="18" charset="0"/>
              </a:defRPr>
            </a:lvl2pPr>
            <a:lvl3pPr algn="l" rtl="0" eaLnBrk="0" fontAlgn="base" hangingPunct="0">
              <a:spcBef>
                <a:spcPct val="0"/>
              </a:spcBef>
              <a:spcAft>
                <a:spcPct val="0"/>
              </a:spcAft>
              <a:defRPr sz="4200" b="1">
                <a:solidFill>
                  <a:srgbClr val="572314"/>
                </a:solidFill>
                <a:latin typeface="Arial" charset="0"/>
                <a:cs typeface="Times New Roman" pitchFamily="18" charset="0"/>
              </a:defRPr>
            </a:lvl3pPr>
            <a:lvl4pPr algn="l" rtl="0" eaLnBrk="0" fontAlgn="base" hangingPunct="0">
              <a:spcBef>
                <a:spcPct val="0"/>
              </a:spcBef>
              <a:spcAft>
                <a:spcPct val="0"/>
              </a:spcAft>
              <a:defRPr sz="4200" b="1">
                <a:solidFill>
                  <a:srgbClr val="572314"/>
                </a:solidFill>
                <a:latin typeface="Arial" charset="0"/>
                <a:cs typeface="Times New Roman" pitchFamily="18" charset="0"/>
              </a:defRPr>
            </a:lvl4pPr>
            <a:lvl5pPr algn="l" rtl="0" eaLnBrk="0" fontAlgn="base" hangingPunct="0">
              <a:spcBef>
                <a:spcPct val="0"/>
              </a:spcBef>
              <a:spcAft>
                <a:spcPct val="0"/>
              </a:spcAft>
              <a:defRPr sz="4200" b="1">
                <a:solidFill>
                  <a:srgbClr val="572314"/>
                </a:solidFill>
                <a:latin typeface="Arial" charset="0"/>
                <a:cs typeface="Times New Roman" pitchFamily="18" charset="0"/>
              </a:defRPr>
            </a:lvl5pPr>
            <a:lvl6pPr marL="457200" algn="l" rtl="0" eaLnBrk="1" fontAlgn="base" hangingPunct="1">
              <a:spcBef>
                <a:spcPct val="0"/>
              </a:spcBef>
              <a:spcAft>
                <a:spcPct val="0"/>
              </a:spcAft>
              <a:defRPr sz="4300">
                <a:solidFill>
                  <a:srgbClr val="572314"/>
                </a:solidFill>
                <a:latin typeface="Gill Sans MT" pitchFamily="34" charset="0"/>
              </a:defRPr>
            </a:lvl6pPr>
            <a:lvl7pPr marL="914400" algn="l" rtl="0" eaLnBrk="1" fontAlgn="base" hangingPunct="1">
              <a:spcBef>
                <a:spcPct val="0"/>
              </a:spcBef>
              <a:spcAft>
                <a:spcPct val="0"/>
              </a:spcAft>
              <a:defRPr sz="4300">
                <a:solidFill>
                  <a:srgbClr val="572314"/>
                </a:solidFill>
                <a:latin typeface="Gill Sans MT" pitchFamily="34" charset="0"/>
              </a:defRPr>
            </a:lvl7pPr>
            <a:lvl8pPr marL="1371600" algn="l" rtl="0" eaLnBrk="1" fontAlgn="base" hangingPunct="1">
              <a:spcBef>
                <a:spcPct val="0"/>
              </a:spcBef>
              <a:spcAft>
                <a:spcPct val="0"/>
              </a:spcAft>
              <a:defRPr sz="4300">
                <a:solidFill>
                  <a:srgbClr val="572314"/>
                </a:solidFill>
                <a:latin typeface="Gill Sans MT" pitchFamily="34" charset="0"/>
              </a:defRPr>
            </a:lvl8pPr>
            <a:lvl9pPr marL="1828800" algn="l" rtl="0" eaLnBrk="1" fontAlgn="base" hangingPunct="1">
              <a:spcBef>
                <a:spcPct val="0"/>
              </a:spcBef>
              <a:spcAft>
                <a:spcPct val="0"/>
              </a:spcAft>
              <a:defRPr sz="4300">
                <a:solidFill>
                  <a:srgbClr val="572314"/>
                </a:solidFill>
                <a:latin typeface="Gill Sans MT" pitchFamily="34" charset="0"/>
              </a:defRPr>
            </a:lvl9pPr>
            <a:extLst/>
          </a:lstStyle>
          <a:p>
            <a:pPr algn="ctr" eaLnBrk="1" hangingPunct="1">
              <a:lnSpc>
                <a:spcPts val="2400"/>
              </a:lnSpc>
              <a:defRPr/>
            </a:pPr>
            <a:r>
              <a:rPr lang="en-US" sz="2000" smtClean="0"/>
              <a:t>UBND thành phố hồ chí minh</a:t>
            </a:r>
            <a:br>
              <a:rPr lang="en-US" sz="2000" smtClean="0"/>
            </a:br>
            <a:r>
              <a:rPr lang="en-US" sz="2000" smtClean="0"/>
              <a:t>trường cao đẳng kỹ thuật</a:t>
            </a:r>
            <a:br>
              <a:rPr lang="en-US" sz="2000" smtClean="0"/>
            </a:br>
            <a:r>
              <a:rPr lang="en-US" sz="2000" smtClean="0"/>
              <a:t> Lý tự trọng tp. Hồ chí minh</a:t>
            </a:r>
            <a:endParaRPr lang="en-US" sz="2000"/>
          </a:p>
        </p:txBody>
      </p:sp>
      <p:pic>
        <p:nvPicPr>
          <p:cNvPr id="14" name="Picture 1" descr="C:\Users\xuyen\Desktop\WebMail.gif"/>
          <p:cNvPicPr>
            <a:picLocks noChangeAspect="1" noChangeArrowheads="1"/>
          </p:cNvPicPr>
          <p:nvPr/>
        </p:nvPicPr>
        <p:blipFill>
          <a:blip r:embed="rId3"/>
          <a:srcRect/>
          <a:stretch>
            <a:fillRect/>
          </a:stretch>
        </p:blipFill>
        <p:spPr bwMode="auto">
          <a:xfrm>
            <a:off x="5087390" y="1309255"/>
            <a:ext cx="1237210" cy="1052945"/>
          </a:xfrm>
          <a:prstGeom prst="rect">
            <a:avLst/>
          </a:prstGeom>
          <a:noFill/>
        </p:spPr>
      </p:pic>
      <p:cxnSp>
        <p:nvCxnSpPr>
          <p:cNvPr id="15" name="Straight Connector 14"/>
          <p:cNvCxnSpPr/>
          <p:nvPr/>
        </p:nvCxnSpPr>
        <p:spPr>
          <a:xfrm>
            <a:off x="5105400" y="1239983"/>
            <a:ext cx="1143000" cy="1588"/>
          </a:xfrm>
          <a:prstGeom prst="line">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0125" y="0"/>
            <a:ext cx="8143875" cy="685800"/>
          </a:xfrm>
        </p:spPr>
        <p:txBody>
          <a:bodyPr/>
          <a:lstStyle/>
          <a:p>
            <a:pPr>
              <a:defRPr/>
            </a:pPr>
            <a:r>
              <a:rPr lang="en-US" smtClean="0"/>
              <a:t>Thông Tin Môn Học</a:t>
            </a:r>
            <a:endParaRPr lang="en-US"/>
          </a:p>
        </p:txBody>
      </p:sp>
      <p:sp>
        <p:nvSpPr>
          <p:cNvPr id="7171" name="Content Placeholder 2"/>
          <p:cNvSpPr>
            <a:spLocks noGrp="1"/>
          </p:cNvSpPr>
          <p:nvPr>
            <p:ph idx="1"/>
          </p:nvPr>
        </p:nvSpPr>
        <p:spPr>
          <a:xfrm>
            <a:off x="990600" y="685800"/>
            <a:ext cx="8077200" cy="6172200"/>
          </a:xfrm>
        </p:spPr>
        <p:txBody>
          <a:bodyPr/>
          <a:lstStyle/>
          <a:p>
            <a:pPr algn="l">
              <a:lnSpc>
                <a:spcPts val="4300"/>
              </a:lnSpc>
            </a:pPr>
            <a:r>
              <a:rPr lang="en-US" smtClean="0"/>
              <a:t>Môn học: Lập Trình Web</a:t>
            </a:r>
          </a:p>
          <a:p>
            <a:pPr algn="l">
              <a:lnSpc>
                <a:spcPts val="4300"/>
              </a:lnSpc>
            </a:pPr>
            <a:r>
              <a:rPr lang="en-US" smtClean="0"/>
              <a:t>Bậc đào tạo: Trung cấp chuyên nghiệp</a:t>
            </a:r>
          </a:p>
          <a:p>
            <a:pPr algn="l">
              <a:lnSpc>
                <a:spcPts val="4300"/>
              </a:lnSpc>
            </a:pPr>
            <a:r>
              <a:rPr lang="en-US" smtClean="0"/>
              <a:t>Số tiết: 105 tiết (45 l/thuyết, 60 t/hành)</a:t>
            </a:r>
          </a:p>
          <a:p>
            <a:pPr algn="l">
              <a:lnSpc>
                <a:spcPts val="4300"/>
              </a:lnSpc>
            </a:pPr>
            <a:r>
              <a:rPr lang="en-US" smtClean="0"/>
              <a:t>Nội dung:</a:t>
            </a:r>
          </a:p>
          <a:p>
            <a:pPr lvl="1" algn="l">
              <a:lnSpc>
                <a:spcPts val="4300"/>
              </a:lnSpc>
            </a:pPr>
            <a:r>
              <a:rPr lang="en-US" smtClean="0"/>
              <a:t>Chương 1: Tổng quan về ASP.Net.</a:t>
            </a:r>
          </a:p>
          <a:p>
            <a:pPr lvl="1" algn="l">
              <a:lnSpc>
                <a:spcPts val="4300"/>
              </a:lnSpc>
            </a:pPr>
            <a:r>
              <a:rPr lang="en-US" smtClean="0"/>
              <a:t>Chương 2: Tổng quan về Microsoft </a:t>
            </a:r>
            <a:br>
              <a:rPr lang="en-US" smtClean="0"/>
            </a:br>
            <a:r>
              <a:rPr lang="en-US" smtClean="0"/>
              <a:t>                   Studio.Net và ngôn ngữ C#</a:t>
            </a:r>
          </a:p>
          <a:p>
            <a:pPr lvl="1" algn="l">
              <a:lnSpc>
                <a:spcPts val="4300"/>
              </a:lnSpc>
            </a:pPr>
            <a:r>
              <a:rPr lang="en-US" smtClean="0"/>
              <a:t>Chương 3: </a:t>
            </a:r>
            <a:r>
              <a:rPr lang="vi-VN" smtClean="0"/>
              <a:t>Web Server Control</a:t>
            </a:r>
            <a:r>
              <a:rPr lang="en-US" smtClean="0"/>
              <a:t>.</a:t>
            </a:r>
          </a:p>
          <a:p>
            <a:pPr lvl="1" algn="l">
              <a:lnSpc>
                <a:spcPts val="4300"/>
              </a:lnSpc>
            </a:pPr>
            <a:r>
              <a:rPr lang="en-US" smtClean="0">
                <a:solidFill>
                  <a:srgbClr val="FF0000"/>
                </a:solidFill>
              </a:rPr>
              <a:t>Chương 4: X</a:t>
            </a:r>
            <a:r>
              <a:rPr lang="vi-VN" smtClean="0">
                <a:solidFill>
                  <a:srgbClr val="FF0000"/>
                </a:solidFill>
              </a:rPr>
              <a:t>ử lý dữ liệu với ADO.Net</a:t>
            </a:r>
            <a:r>
              <a:rPr lang="en-US" smtClean="0">
                <a:solidFill>
                  <a:srgbClr val="FF0000"/>
                </a:solidFill>
              </a:rPr>
              <a:t>.</a:t>
            </a:r>
          </a:p>
          <a:p>
            <a:pPr lvl="1" algn="l">
              <a:lnSpc>
                <a:spcPts val="4300"/>
              </a:lnSpc>
            </a:pPr>
            <a:r>
              <a:rPr lang="en-US" smtClean="0"/>
              <a:t>Chương 5: Điều khiển liên kết dữ liệu.</a:t>
            </a:r>
          </a:p>
        </p:txBody>
      </p:sp>
      <p:sp>
        <p:nvSpPr>
          <p:cNvPr id="4" name="Down Arrow 3"/>
          <p:cNvSpPr/>
          <p:nvPr/>
        </p:nvSpPr>
        <p:spPr>
          <a:xfrm rot="2912414">
            <a:off x="8065399" y="4576378"/>
            <a:ext cx="457200" cy="988082"/>
          </a:xfrm>
          <a:prstGeom prst="downArrow">
            <a:avLst>
              <a:gd name="adj1" fmla="val 50000"/>
              <a:gd name="adj2" fmla="val 11050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FF0000"/>
                </a:solidFill>
              </a:l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path" presetSubtype="0" repeatCount="indefinite" accel="50000" decel="50000" fill="hold" grpId="0" nodeType="withEffect">
                                  <p:stCondLst>
                                    <p:cond delay="0"/>
                                  </p:stCondLst>
                                  <p:endCondLst>
                                    <p:cond evt="onNext" delay="0">
                                      <p:tgtEl>
                                        <p:sldTgt/>
                                      </p:tgtEl>
                                    </p:cond>
                                  </p:endCondLst>
                                  <p:childTnLst>
                                    <p:animMotion origin="layout" path="M -4.72222E-6 4.62428E-6 L -0.06128 0.06936 " pathEditMode="relative" rAng="0" ptsTypes="AA">
                                      <p:cBhvr>
                                        <p:cTn id="6" dur="2000" fill="hold"/>
                                        <p:tgtEl>
                                          <p:spTgt spid="4"/>
                                        </p:tgtEl>
                                        <p:attrNameLst>
                                          <p:attrName>ppt_x</p:attrName>
                                          <p:attrName>ppt_y</p:attrName>
                                        </p:attrNameLst>
                                      </p:cBhvr>
                                      <p:rCtr x="-3100" y="3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0125" y="0"/>
            <a:ext cx="8143875" cy="685800"/>
          </a:xfrm>
        </p:spPr>
        <p:txBody>
          <a:bodyPr/>
          <a:lstStyle/>
          <a:p>
            <a:pPr>
              <a:defRPr/>
            </a:pPr>
            <a:r>
              <a:rPr lang="en-US" smtClean="0"/>
              <a:t>Thông Tin Môn Học</a:t>
            </a:r>
            <a:endParaRPr lang="en-US"/>
          </a:p>
        </p:txBody>
      </p:sp>
      <p:sp>
        <p:nvSpPr>
          <p:cNvPr id="7171" name="Content Placeholder 2"/>
          <p:cNvSpPr>
            <a:spLocks noGrp="1"/>
          </p:cNvSpPr>
          <p:nvPr>
            <p:ph idx="1"/>
          </p:nvPr>
        </p:nvSpPr>
        <p:spPr>
          <a:xfrm>
            <a:off x="990600" y="685800"/>
            <a:ext cx="8077200" cy="5334000"/>
          </a:xfrm>
        </p:spPr>
        <p:txBody>
          <a:bodyPr/>
          <a:lstStyle/>
          <a:p>
            <a:pPr algn="l">
              <a:lnSpc>
                <a:spcPts val="4300"/>
              </a:lnSpc>
            </a:pPr>
            <a:r>
              <a:rPr lang="en-US" smtClean="0"/>
              <a:t>Nội dung:</a:t>
            </a:r>
          </a:p>
          <a:p>
            <a:pPr lvl="1" algn="l">
              <a:lnSpc>
                <a:spcPts val="4300"/>
              </a:lnSpc>
            </a:pPr>
            <a:r>
              <a:rPr lang="en-US" smtClean="0"/>
              <a:t>Chương 4: X</a:t>
            </a:r>
            <a:r>
              <a:rPr lang="vi-VN" smtClean="0"/>
              <a:t>ử lý dữ liệu với ADO.Net</a:t>
            </a:r>
            <a:r>
              <a:rPr lang="en-US" smtClean="0">
                <a:solidFill>
                  <a:srgbClr val="FF0000"/>
                </a:solidFill>
              </a:rPr>
              <a:t>.</a:t>
            </a:r>
          </a:p>
          <a:p>
            <a:pPr lvl="2" algn="l">
              <a:lnSpc>
                <a:spcPts val="4300"/>
              </a:lnSpc>
            </a:pPr>
            <a:r>
              <a:rPr lang="en-US"/>
              <a:t>Bài 10: Tìm hiểu về ADO.Net.</a:t>
            </a:r>
          </a:p>
          <a:p>
            <a:pPr lvl="2" algn="l">
              <a:lnSpc>
                <a:spcPts val="4300"/>
              </a:lnSpc>
            </a:pPr>
            <a:r>
              <a:rPr lang="en-US"/>
              <a:t>Bài 11: Các đối tượng trong ADO.Net.</a:t>
            </a:r>
          </a:p>
          <a:p>
            <a:pPr lvl="2" algn="l">
              <a:lnSpc>
                <a:spcPts val="4300"/>
              </a:lnSpc>
            </a:pPr>
            <a:r>
              <a:rPr lang="en-US">
                <a:solidFill>
                  <a:srgbClr val="FF0000"/>
                </a:solidFill>
              </a:rPr>
              <a:t>Bài 12: Truy xuất </a:t>
            </a:r>
            <a:r>
              <a:rPr lang="en-US" smtClean="0">
                <a:solidFill>
                  <a:srgbClr val="FF0000"/>
                </a:solidFill>
              </a:rPr>
              <a:t>cơ sở dữ liệu</a:t>
            </a:r>
          </a:p>
          <a:p>
            <a:pPr lvl="3" algn="l">
              <a:lnSpc>
                <a:spcPts val="4300"/>
              </a:lnSpc>
            </a:pPr>
            <a:r>
              <a:rPr lang="en-US" sz="2400" smtClean="0"/>
              <a:t>Lý thuyết: 6 tiết. </a:t>
            </a:r>
          </a:p>
          <a:p>
            <a:pPr lvl="3" algn="l">
              <a:lnSpc>
                <a:spcPts val="4300"/>
              </a:lnSpc>
            </a:pPr>
            <a:r>
              <a:rPr lang="en-US" sz="2400" smtClean="0"/>
              <a:t>Thực </a:t>
            </a:r>
            <a:r>
              <a:rPr lang="en-US" sz="2400"/>
              <a:t>hành: </a:t>
            </a:r>
            <a:r>
              <a:rPr lang="en-US" sz="2400" smtClean="0"/>
              <a:t>8 </a:t>
            </a:r>
            <a:r>
              <a:rPr lang="en-US" sz="2400"/>
              <a:t>tiết. </a:t>
            </a:r>
          </a:p>
        </p:txBody>
      </p:sp>
      <p:sp>
        <p:nvSpPr>
          <p:cNvPr id="4" name="Down Arrow 3"/>
          <p:cNvSpPr/>
          <p:nvPr/>
        </p:nvSpPr>
        <p:spPr>
          <a:xfrm rot="2912414">
            <a:off x="7684400" y="2061777"/>
            <a:ext cx="457200" cy="988082"/>
          </a:xfrm>
          <a:prstGeom prst="downArrow">
            <a:avLst>
              <a:gd name="adj1" fmla="val 50000"/>
              <a:gd name="adj2" fmla="val 11050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FF0000"/>
                </a:solidFill>
              </a:ln>
            </a:endParaRPr>
          </a:p>
        </p:txBody>
      </p:sp>
      <p:sp>
        <p:nvSpPr>
          <p:cNvPr id="3" name="Right Arrow 2"/>
          <p:cNvSpPr/>
          <p:nvPr/>
        </p:nvSpPr>
        <p:spPr>
          <a:xfrm>
            <a:off x="4724400" y="4038600"/>
            <a:ext cx="9144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2"/>
          <p:cNvSpPr txBox="1">
            <a:spLocks/>
          </p:cNvSpPr>
          <p:nvPr/>
        </p:nvSpPr>
        <p:spPr bwMode="auto">
          <a:xfrm>
            <a:off x="5726803" y="3810000"/>
            <a:ext cx="3264797" cy="68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65125" indent="-282575" algn="just"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Arial" charset="0"/>
                <a:ea typeface="+mn-ea"/>
                <a:cs typeface="+mn-cs"/>
              </a:defRPr>
            </a:lvl1pPr>
            <a:lvl2pPr marL="639763" indent="-236538" algn="just" rtl="0" eaLnBrk="0" fontAlgn="base" hangingPunct="0">
              <a:spcBef>
                <a:spcPts val="550"/>
              </a:spcBef>
              <a:spcAft>
                <a:spcPct val="0"/>
              </a:spcAft>
              <a:buClr>
                <a:schemeClr val="accent1"/>
              </a:buClr>
              <a:buFont typeface="Verdana" pitchFamily="34" charset="0"/>
              <a:buChar char="◦"/>
              <a:defRPr sz="2800" kern="1200">
                <a:solidFill>
                  <a:schemeClr val="tx1"/>
                </a:solidFill>
                <a:latin typeface="Arial" charset="0"/>
                <a:ea typeface="+mn-ea"/>
                <a:cs typeface="+mn-cs"/>
              </a:defRPr>
            </a:lvl2pPr>
            <a:lvl3pPr marL="885825" indent="-228600" algn="just"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Arial" charset="0"/>
                <a:ea typeface="+mn-ea"/>
                <a:cs typeface="+mn-cs"/>
              </a:defRPr>
            </a:lvl3pPr>
            <a:lvl4pPr marL="1096963" indent="-173038" algn="just"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Arial" charset="0"/>
                <a:ea typeface="+mn-ea"/>
                <a:cs typeface="+mn-cs"/>
              </a:defRPr>
            </a:lvl4pPr>
            <a:lvl5pPr marL="1296988" indent="-182563" algn="just"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Arial" charset="0"/>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0" lvl="3" indent="0" algn="l">
              <a:lnSpc>
                <a:spcPts val="4300"/>
              </a:lnSpc>
              <a:buNone/>
            </a:pPr>
            <a:r>
              <a:rPr lang="en-US" sz="2400" smtClean="0"/>
              <a:t>1 </a:t>
            </a:r>
            <a:r>
              <a:rPr lang="en-US" sz="2400" err="1" smtClean="0"/>
              <a:t>tiết</a:t>
            </a:r>
            <a:r>
              <a:rPr lang="en-US" sz="2400" smtClean="0"/>
              <a:t> </a:t>
            </a:r>
            <a:r>
              <a:rPr lang="en-US" sz="2400" err="1" smtClean="0"/>
              <a:t>lý</a:t>
            </a:r>
            <a:r>
              <a:rPr lang="en-US" sz="2400" smtClean="0"/>
              <a:t> </a:t>
            </a:r>
            <a:r>
              <a:rPr lang="en-US" sz="2400" err="1" smtClean="0"/>
              <a:t>thuyết</a:t>
            </a:r>
            <a:r>
              <a:rPr lang="en-US" sz="2400" smtClean="0"/>
              <a:t> </a:t>
            </a:r>
            <a:r>
              <a:rPr lang="en-US" sz="2400" err="1" smtClean="0"/>
              <a:t>đầu</a:t>
            </a:r>
            <a:r>
              <a:rPr lang="en-US" sz="2400" smtClean="0"/>
              <a:t> </a:t>
            </a:r>
            <a:r>
              <a:rPr lang="en-US" sz="2400" err="1" smtClean="0"/>
              <a:t>tiên</a:t>
            </a:r>
            <a:r>
              <a:rPr lang="en-US" sz="2400" smtClean="0"/>
              <a:t> </a:t>
            </a:r>
          </a:p>
        </p:txBody>
      </p:sp>
    </p:spTree>
    <p:extLst>
      <p:ext uri="{BB962C8B-B14F-4D97-AF65-F5344CB8AC3E}">
        <p14:creationId xmlns:p14="http://schemas.microsoft.com/office/powerpoint/2010/main" val="243267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path" presetSubtype="0" repeatCount="indefinite" accel="50000" decel="50000" fill="hold" grpId="0" nodeType="withEffect">
                                  <p:stCondLst>
                                    <p:cond delay="0"/>
                                  </p:stCondLst>
                                  <p:endCondLst>
                                    <p:cond evt="onNext" delay="0">
                                      <p:tgtEl>
                                        <p:sldTgt/>
                                      </p:tgtEl>
                                    </p:cond>
                                  </p:endCondLst>
                                  <p:childTnLst>
                                    <p:animMotion origin="layout" path="M -0.00972 0.0162 L -0.07101 0.08565 " pathEditMode="relative" rAng="0" ptsTypes="AA">
                                      <p:cBhvr>
                                        <p:cTn id="6" dur="2000" fill="hold"/>
                                        <p:tgtEl>
                                          <p:spTgt spid="4"/>
                                        </p:tgtEl>
                                        <p:attrNameLst>
                                          <p:attrName>ppt_x</p:attrName>
                                          <p:attrName>ppt_y</p:attrName>
                                        </p:attrNameLst>
                                      </p:cBhvr>
                                      <p:rCtr x="-3073" y="3472"/>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1" name="Content Placeholder 2"/>
          <p:cNvSpPr>
            <a:spLocks noGrp="1"/>
          </p:cNvSpPr>
          <p:nvPr>
            <p:ph idx="1"/>
          </p:nvPr>
        </p:nvSpPr>
        <p:spPr>
          <a:xfrm>
            <a:off x="1905000" y="6324600"/>
            <a:ext cx="6096000" cy="533400"/>
          </a:xfrm>
        </p:spPr>
        <p:txBody>
          <a:bodyPr/>
          <a:lstStyle/>
          <a:p>
            <a:pPr algn="l">
              <a:lnSpc>
                <a:spcPts val="4300"/>
              </a:lnSpc>
              <a:buNone/>
            </a:pPr>
            <a:r>
              <a:rPr lang="en-US" b="1" smtClean="0">
                <a:solidFill>
                  <a:srgbClr val="FF0000"/>
                </a:solidFill>
              </a:rPr>
              <a:t>http://tranvinhxuyen.com</a:t>
            </a:r>
          </a:p>
        </p:txBody>
      </p:sp>
      <p:pic>
        <p:nvPicPr>
          <p:cNvPr id="22531" name="Picture 3"/>
          <p:cNvPicPr>
            <a:picLocks noChangeAspect="1" noChangeArrowheads="1"/>
          </p:cNvPicPr>
          <p:nvPr/>
        </p:nvPicPr>
        <p:blipFill>
          <a:blip r:embed="rId2"/>
          <a:srcRect l="22474" t="3125" r="23646" b="6250"/>
          <a:stretch>
            <a:fillRect/>
          </a:stretch>
        </p:blipFill>
        <p:spPr bwMode="auto">
          <a:xfrm>
            <a:off x="0" y="0"/>
            <a:ext cx="9144000" cy="6400800"/>
          </a:xfrm>
          <a:prstGeom prst="rect">
            <a:avLst/>
          </a:prstGeom>
          <a:noFill/>
          <a:ln w="9525">
            <a:noFill/>
            <a:miter lim="800000"/>
            <a:headEnd/>
            <a:tailEnd/>
          </a:ln>
          <a:effectLst/>
        </p:spPr>
      </p:pic>
      <p:sp>
        <p:nvSpPr>
          <p:cNvPr id="8" name="Oval 7"/>
          <p:cNvSpPr/>
          <p:nvPr/>
        </p:nvSpPr>
        <p:spPr>
          <a:xfrm>
            <a:off x="7448482" y="3733800"/>
            <a:ext cx="1143000" cy="381000"/>
          </a:xfrm>
          <a:prstGeom prst="ellipse">
            <a:avLst/>
          </a:prstGeom>
          <a:no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953000" y="1828800"/>
            <a:ext cx="1143000" cy="381000"/>
          </a:xfrm>
          <a:prstGeom prst="ellipse">
            <a:avLst/>
          </a:prstGeom>
          <a:no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own Arrow 9"/>
          <p:cNvSpPr/>
          <p:nvPr/>
        </p:nvSpPr>
        <p:spPr>
          <a:xfrm rot="2912414">
            <a:off x="7684400" y="5370131"/>
            <a:ext cx="457200" cy="988082"/>
          </a:xfrm>
          <a:prstGeom prst="downArrow">
            <a:avLst>
              <a:gd name="adj1" fmla="val 50000"/>
              <a:gd name="adj2" fmla="val 11050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FF0000"/>
                </a:solidFill>
              </a:l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path" presetSubtype="0" repeatCount="indefinite" accel="50000" decel="50000" fill="hold" grpId="0" nodeType="withEffect">
                                  <p:stCondLst>
                                    <p:cond delay="0"/>
                                  </p:stCondLst>
                                  <p:endCondLst>
                                    <p:cond evt="onNext" delay="0">
                                      <p:tgtEl>
                                        <p:sldTgt/>
                                      </p:tgtEl>
                                    </p:cond>
                                  </p:endCondLst>
                                  <p:childTnLst>
                                    <p:animMotion origin="layout" path="M -4.72222E-6 4.62428E-6 L -0.06128 0.06936 " pathEditMode="relative" rAng="0" ptsTypes="AA">
                                      <p:cBhvr>
                                        <p:cTn id="6" dur="2000" fill="hold"/>
                                        <p:tgtEl>
                                          <p:spTgt spid="10"/>
                                        </p:tgtEl>
                                        <p:attrNameLst>
                                          <p:attrName>ppt_x</p:attrName>
                                          <p:attrName>ppt_y</p:attrName>
                                        </p:attrNameLst>
                                      </p:cBhvr>
                                      <p:rCtr x="-3100" y="3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0125" y="0"/>
            <a:ext cx="8143875" cy="685800"/>
          </a:xfrm>
        </p:spPr>
        <p:txBody>
          <a:bodyPr/>
          <a:lstStyle/>
          <a:p>
            <a:pPr>
              <a:defRPr/>
            </a:pPr>
            <a:r>
              <a:rPr lang="en-US" smtClean="0"/>
              <a:t>Phương pháp giảng dạy</a:t>
            </a:r>
            <a:endParaRPr lang="en-US"/>
          </a:p>
        </p:txBody>
      </p:sp>
      <p:sp>
        <p:nvSpPr>
          <p:cNvPr id="7171" name="Content Placeholder 2"/>
          <p:cNvSpPr>
            <a:spLocks noGrp="1"/>
          </p:cNvSpPr>
          <p:nvPr>
            <p:ph idx="1"/>
          </p:nvPr>
        </p:nvSpPr>
        <p:spPr>
          <a:xfrm>
            <a:off x="1024736" y="990600"/>
            <a:ext cx="8077200" cy="1295400"/>
          </a:xfrm>
        </p:spPr>
        <p:txBody>
          <a:bodyPr/>
          <a:lstStyle/>
          <a:p>
            <a:pPr algn="l">
              <a:lnSpc>
                <a:spcPts val="4300"/>
              </a:lnSpc>
            </a:pPr>
            <a:r>
              <a:rPr lang="en-US" smtClean="0"/>
              <a:t>Giáo </a:t>
            </a:r>
            <a:r>
              <a:rPr lang="en-US"/>
              <a:t>viên hướng dẫn học sinh cùng xây dựng bài </a:t>
            </a:r>
            <a:r>
              <a:rPr lang="en-US" smtClean="0"/>
              <a:t>học.</a:t>
            </a:r>
            <a:endParaRPr lang="en-US"/>
          </a:p>
        </p:txBody>
      </p:sp>
      <p:sp>
        <p:nvSpPr>
          <p:cNvPr id="9" name="Content Placeholder 2"/>
          <p:cNvSpPr txBox="1">
            <a:spLocks/>
          </p:cNvSpPr>
          <p:nvPr/>
        </p:nvSpPr>
        <p:spPr bwMode="auto">
          <a:xfrm>
            <a:off x="1034562" y="2438400"/>
            <a:ext cx="8077200" cy="114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65125" indent="-282575" algn="just"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Arial" charset="0"/>
                <a:ea typeface="+mn-ea"/>
                <a:cs typeface="+mn-cs"/>
              </a:defRPr>
            </a:lvl1pPr>
            <a:lvl2pPr marL="639763" indent="-236538" algn="just" rtl="0" eaLnBrk="0" fontAlgn="base" hangingPunct="0">
              <a:spcBef>
                <a:spcPts val="550"/>
              </a:spcBef>
              <a:spcAft>
                <a:spcPct val="0"/>
              </a:spcAft>
              <a:buClr>
                <a:schemeClr val="accent1"/>
              </a:buClr>
              <a:buFont typeface="Verdana" pitchFamily="34" charset="0"/>
              <a:buChar char="◦"/>
              <a:defRPr sz="2800" kern="1200">
                <a:solidFill>
                  <a:schemeClr val="tx1"/>
                </a:solidFill>
                <a:latin typeface="Arial" charset="0"/>
                <a:ea typeface="+mn-ea"/>
                <a:cs typeface="+mn-cs"/>
              </a:defRPr>
            </a:lvl2pPr>
            <a:lvl3pPr marL="885825" indent="-228600" algn="just"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Arial" charset="0"/>
                <a:ea typeface="+mn-ea"/>
                <a:cs typeface="+mn-cs"/>
              </a:defRPr>
            </a:lvl3pPr>
            <a:lvl4pPr marL="1096963" indent="-173038" algn="just"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Arial" charset="0"/>
                <a:ea typeface="+mn-ea"/>
                <a:cs typeface="+mn-cs"/>
              </a:defRPr>
            </a:lvl4pPr>
            <a:lvl5pPr marL="1296988" indent="-182563" algn="just"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Arial" charset="0"/>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algn="l">
              <a:lnSpc>
                <a:spcPts val="4300"/>
              </a:lnSpc>
            </a:pPr>
            <a:r>
              <a:rPr lang="en-US"/>
              <a:t>Học sinh điền những từ khóa vào phiếu học tập</a:t>
            </a:r>
            <a:r>
              <a:rPr lang="en-US" smtClean="0"/>
              <a:t>.</a:t>
            </a:r>
            <a:endParaRPr lang="en-US"/>
          </a:p>
        </p:txBody>
      </p:sp>
      <p:sp>
        <p:nvSpPr>
          <p:cNvPr id="10" name="Content Placeholder 2"/>
          <p:cNvSpPr txBox="1">
            <a:spLocks/>
          </p:cNvSpPr>
          <p:nvPr/>
        </p:nvSpPr>
        <p:spPr bwMode="auto">
          <a:xfrm>
            <a:off x="1066800" y="3886200"/>
            <a:ext cx="8077200" cy="1295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65125" indent="-282575" algn="just"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Arial" charset="0"/>
                <a:ea typeface="+mn-ea"/>
                <a:cs typeface="+mn-cs"/>
              </a:defRPr>
            </a:lvl1pPr>
            <a:lvl2pPr marL="639763" indent="-236538" algn="just" rtl="0" eaLnBrk="0" fontAlgn="base" hangingPunct="0">
              <a:spcBef>
                <a:spcPts val="550"/>
              </a:spcBef>
              <a:spcAft>
                <a:spcPct val="0"/>
              </a:spcAft>
              <a:buClr>
                <a:schemeClr val="accent1"/>
              </a:buClr>
              <a:buFont typeface="Verdana" pitchFamily="34" charset="0"/>
              <a:buChar char="◦"/>
              <a:defRPr sz="2800" kern="1200">
                <a:solidFill>
                  <a:schemeClr val="tx1"/>
                </a:solidFill>
                <a:latin typeface="Arial" charset="0"/>
                <a:ea typeface="+mn-ea"/>
                <a:cs typeface="+mn-cs"/>
              </a:defRPr>
            </a:lvl2pPr>
            <a:lvl3pPr marL="885825" indent="-228600" algn="just"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Arial" charset="0"/>
                <a:ea typeface="+mn-ea"/>
                <a:cs typeface="+mn-cs"/>
              </a:defRPr>
            </a:lvl3pPr>
            <a:lvl4pPr marL="1096963" indent="-173038" algn="just"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Arial" charset="0"/>
                <a:ea typeface="+mn-ea"/>
                <a:cs typeface="+mn-cs"/>
              </a:defRPr>
            </a:lvl4pPr>
            <a:lvl5pPr marL="1296988" indent="-182563" algn="just"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Arial" charset="0"/>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algn="l">
              <a:lnSpc>
                <a:spcPts val="4300"/>
              </a:lnSpc>
            </a:pPr>
            <a:r>
              <a:rPr lang="en-US" smtClean="0"/>
              <a:t>Sử dụng phần mềm Powerpoint để giảng bài.</a:t>
            </a:r>
            <a:endParaRPr lang="en-US"/>
          </a:p>
        </p:txBody>
      </p:sp>
      <p:sp>
        <p:nvSpPr>
          <p:cNvPr id="11" name="Content Placeholder 2"/>
          <p:cNvSpPr txBox="1">
            <a:spLocks/>
          </p:cNvSpPr>
          <p:nvPr/>
        </p:nvSpPr>
        <p:spPr bwMode="auto">
          <a:xfrm>
            <a:off x="1034562" y="5257800"/>
            <a:ext cx="80772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65125" indent="-282575" algn="just"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Arial" charset="0"/>
                <a:ea typeface="+mn-ea"/>
                <a:cs typeface="+mn-cs"/>
              </a:defRPr>
            </a:lvl1pPr>
            <a:lvl2pPr marL="639763" indent="-236538" algn="just" rtl="0" eaLnBrk="0" fontAlgn="base" hangingPunct="0">
              <a:spcBef>
                <a:spcPts val="550"/>
              </a:spcBef>
              <a:spcAft>
                <a:spcPct val="0"/>
              </a:spcAft>
              <a:buClr>
                <a:schemeClr val="accent1"/>
              </a:buClr>
              <a:buFont typeface="Verdana" pitchFamily="34" charset="0"/>
              <a:buChar char="◦"/>
              <a:defRPr sz="2800" kern="1200">
                <a:solidFill>
                  <a:schemeClr val="tx1"/>
                </a:solidFill>
                <a:latin typeface="Arial" charset="0"/>
                <a:ea typeface="+mn-ea"/>
                <a:cs typeface="+mn-cs"/>
              </a:defRPr>
            </a:lvl2pPr>
            <a:lvl3pPr marL="885825" indent="-228600" algn="just"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Arial" charset="0"/>
                <a:ea typeface="+mn-ea"/>
                <a:cs typeface="+mn-cs"/>
              </a:defRPr>
            </a:lvl3pPr>
            <a:lvl4pPr marL="1096963" indent="-173038" algn="just"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Arial" charset="0"/>
                <a:ea typeface="+mn-ea"/>
                <a:cs typeface="+mn-cs"/>
              </a:defRPr>
            </a:lvl4pPr>
            <a:lvl5pPr marL="1296988" indent="-182563" algn="just"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Arial" charset="0"/>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algn="l">
              <a:lnSpc>
                <a:spcPts val="4300"/>
              </a:lnSpc>
            </a:pPr>
            <a:r>
              <a:rPr lang="en-US" smtClean="0"/>
              <a:t>Học sinh thảo luận nhóm nhỏ trong tiết học.</a:t>
            </a:r>
            <a:endParaRPr lang="en-US"/>
          </a:p>
        </p:txBody>
      </p:sp>
    </p:spTree>
    <p:extLst>
      <p:ext uri="{BB962C8B-B14F-4D97-AF65-F5344CB8AC3E}">
        <p14:creationId xmlns:p14="http://schemas.microsoft.com/office/powerpoint/2010/main" val="2243085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blinds(horizontal)">
                                      <p:cBhvr>
                                        <p:cTn id="7" dur="500"/>
                                        <p:tgtEl>
                                          <p:spTgt spid="71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P spid="9"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590800" y="76200"/>
            <a:ext cx="6400800" cy="1066800"/>
          </a:xfrm>
        </p:spPr>
        <p:txBody>
          <a:bodyPr/>
          <a:lstStyle/>
          <a:p>
            <a:pPr algn="ctr" eaLnBrk="1" hangingPunct="1">
              <a:lnSpc>
                <a:spcPts val="2400"/>
              </a:lnSpc>
              <a:defRPr/>
            </a:pPr>
            <a:r>
              <a:rPr lang="en-US" sz="2000" smtClean="0"/>
              <a:t>UBND </a:t>
            </a:r>
            <a:r>
              <a:rPr lang="en-US" sz="2000" err="1" smtClean="0"/>
              <a:t>thành</a:t>
            </a:r>
            <a:r>
              <a:rPr lang="en-US" sz="2000" smtClean="0"/>
              <a:t> </a:t>
            </a:r>
            <a:r>
              <a:rPr lang="en-US" sz="2000" err="1" smtClean="0"/>
              <a:t>phố</a:t>
            </a:r>
            <a:r>
              <a:rPr lang="en-US" sz="2000" smtClean="0"/>
              <a:t> </a:t>
            </a:r>
            <a:r>
              <a:rPr lang="en-US" sz="2000" err="1" smtClean="0"/>
              <a:t>hồ</a:t>
            </a:r>
            <a:r>
              <a:rPr lang="en-US" sz="2000" smtClean="0"/>
              <a:t> </a:t>
            </a:r>
            <a:r>
              <a:rPr lang="en-US" sz="2000" err="1" smtClean="0"/>
              <a:t>chí</a:t>
            </a:r>
            <a:r>
              <a:rPr lang="en-US" sz="2000" smtClean="0"/>
              <a:t> minh</a:t>
            </a:r>
            <a:br>
              <a:rPr lang="en-US" sz="2000" smtClean="0"/>
            </a:br>
            <a:r>
              <a:rPr lang="en-US" sz="2000" err="1" smtClean="0"/>
              <a:t>trường</a:t>
            </a:r>
            <a:r>
              <a:rPr lang="en-US" sz="2000" smtClean="0"/>
              <a:t> </a:t>
            </a:r>
            <a:r>
              <a:rPr lang="en-US" sz="2000" err="1" smtClean="0"/>
              <a:t>cao</a:t>
            </a:r>
            <a:r>
              <a:rPr lang="en-US" sz="2000" smtClean="0"/>
              <a:t> </a:t>
            </a:r>
            <a:r>
              <a:rPr lang="en-US" sz="2000" err="1" smtClean="0"/>
              <a:t>đẳng</a:t>
            </a:r>
            <a:r>
              <a:rPr lang="en-US" sz="2000" smtClean="0"/>
              <a:t> </a:t>
            </a:r>
            <a:r>
              <a:rPr lang="en-US" sz="2000" err="1" smtClean="0"/>
              <a:t>kỹ</a:t>
            </a:r>
            <a:r>
              <a:rPr lang="en-US" sz="2000" smtClean="0"/>
              <a:t> </a:t>
            </a:r>
            <a:r>
              <a:rPr lang="en-US" sz="2000" err="1" smtClean="0"/>
              <a:t>thuật</a:t>
            </a:r>
            <a:r>
              <a:rPr lang="en-US" sz="2000" smtClean="0"/>
              <a:t/>
            </a:r>
            <a:br>
              <a:rPr lang="en-US" sz="2000" smtClean="0"/>
            </a:br>
            <a:r>
              <a:rPr lang="en-US" sz="2000" smtClean="0"/>
              <a:t> </a:t>
            </a:r>
            <a:r>
              <a:rPr lang="en-US" sz="2000" err="1" smtClean="0"/>
              <a:t>Lý</a:t>
            </a:r>
            <a:r>
              <a:rPr lang="en-US" sz="2000" smtClean="0"/>
              <a:t> </a:t>
            </a:r>
            <a:r>
              <a:rPr lang="en-US" sz="2000" err="1" smtClean="0"/>
              <a:t>tự</a:t>
            </a:r>
            <a:r>
              <a:rPr lang="en-US" sz="2000" smtClean="0"/>
              <a:t> </a:t>
            </a:r>
            <a:r>
              <a:rPr lang="en-US" sz="2000" err="1" smtClean="0"/>
              <a:t>trọng</a:t>
            </a:r>
            <a:r>
              <a:rPr lang="en-US" sz="2000" smtClean="0"/>
              <a:t> tp. </a:t>
            </a:r>
            <a:r>
              <a:rPr lang="en-US" sz="2000" err="1" smtClean="0"/>
              <a:t>Hồ</a:t>
            </a:r>
            <a:r>
              <a:rPr lang="en-US" sz="2000" smtClean="0"/>
              <a:t> </a:t>
            </a:r>
            <a:r>
              <a:rPr lang="en-US" sz="2000" err="1" smtClean="0"/>
              <a:t>chí</a:t>
            </a:r>
            <a:r>
              <a:rPr lang="en-US" sz="2000" smtClean="0"/>
              <a:t> minh</a:t>
            </a:r>
            <a:endParaRPr lang="en-US" sz="2000"/>
          </a:p>
        </p:txBody>
      </p:sp>
      <p:pic>
        <p:nvPicPr>
          <p:cNvPr id="11265" name="Picture 1" descr="C:\Users\xuyen\Desktop\WebMail.gif"/>
          <p:cNvPicPr>
            <a:picLocks noChangeAspect="1" noChangeArrowheads="1"/>
          </p:cNvPicPr>
          <p:nvPr/>
        </p:nvPicPr>
        <p:blipFill>
          <a:blip r:embed="rId3"/>
          <a:srcRect/>
          <a:stretch>
            <a:fillRect/>
          </a:stretch>
        </p:blipFill>
        <p:spPr bwMode="auto">
          <a:xfrm>
            <a:off x="5163590" y="1309255"/>
            <a:ext cx="1237210" cy="1052945"/>
          </a:xfrm>
          <a:prstGeom prst="rect">
            <a:avLst/>
          </a:prstGeom>
          <a:noFill/>
        </p:spPr>
      </p:pic>
      <p:cxnSp>
        <p:nvCxnSpPr>
          <p:cNvPr id="8" name="Straight Connector 7"/>
          <p:cNvCxnSpPr/>
          <p:nvPr/>
        </p:nvCxnSpPr>
        <p:spPr>
          <a:xfrm>
            <a:off x="5181600" y="1239983"/>
            <a:ext cx="1143000" cy="1588"/>
          </a:xfrm>
          <a:prstGeom prst="line">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4114800" y="4343400"/>
            <a:ext cx="2895600" cy="1828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mtClean="0">
                <a:solidFill>
                  <a:schemeClr val="tx1">
                    <a:lumMod val="95000"/>
                    <a:lumOff val="5000"/>
                  </a:schemeClr>
                </a:solidFill>
              </a:rPr>
              <a:t>Bắt Đầu</a:t>
            </a:r>
            <a:endParaRPr lang="en-US" sz="3600" b="1">
              <a:solidFill>
                <a:schemeClr val="tx1">
                  <a:lumMod val="95000"/>
                  <a:lumOff val="5000"/>
                </a:schemeClr>
              </a:solidFill>
            </a:endParaRPr>
          </a:p>
        </p:txBody>
      </p:sp>
      <p:sp>
        <p:nvSpPr>
          <p:cNvPr id="9" name="Title 3"/>
          <p:cNvSpPr txBox="1">
            <a:spLocks/>
          </p:cNvSpPr>
          <p:nvPr/>
        </p:nvSpPr>
        <p:spPr>
          <a:xfrm>
            <a:off x="2362200" y="2514600"/>
            <a:ext cx="6781800" cy="1447800"/>
          </a:xfrm>
          <a:prstGeom prst="rect">
            <a:avLst/>
          </a:prstGeom>
        </p:spPr>
        <p:txBody>
          <a:bodyPr vert="horz" wrap="square" lIns="91440" tIns="45720" rIns="91440" bIns="45720" numCol="1" anchor="t" anchorCtr="0" compatLnSpc="1">
            <a:prstTxWarp prst="textNoShape">
              <a:avLst/>
            </a:prstTxWarp>
            <a:noAutofit/>
          </a:bodyPr>
          <a:lstStyle/>
          <a:p>
            <a:pPr marL="0" marR="0" lvl="0" indent="0" algn="ctr" defTabSz="914400" rtl="0" eaLnBrk="1" fontAlgn="base" latinLnBrk="0" hangingPunct="1">
              <a:lnSpc>
                <a:spcPts val="4500"/>
              </a:lnSpc>
              <a:spcBef>
                <a:spcPct val="0"/>
              </a:spcBef>
              <a:spcAft>
                <a:spcPct val="0"/>
              </a:spcAft>
              <a:buClrTx/>
              <a:buSzTx/>
              <a:buFontTx/>
              <a:buNone/>
              <a:tabLst/>
              <a:defRPr/>
            </a:pPr>
            <a:r>
              <a:rPr kumimoji="0" lang="en-US" sz="3600" b="1" i="0" u="none" strike="noStrike" kern="1200" cap="all" spc="0" normalizeH="0" baseline="0" noProof="0" err="1"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Hội</a:t>
            </a:r>
            <a:r>
              <a:rPr kumimoji="0" lang="en-US" sz="3600" b="1" i="0" u="none" strike="noStrike" kern="1200" cap="all" spc="0" normalizeH="0" baseline="0" noProof="0"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 </a:t>
            </a:r>
            <a:r>
              <a:rPr kumimoji="0" lang="en-US" sz="3600" b="1" i="0" u="none" strike="noStrike" kern="1200" cap="all" spc="0" normalizeH="0" baseline="0" noProof="0" err="1"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giảng</a:t>
            </a:r>
            <a:r>
              <a:rPr kumimoji="0" lang="en-US" sz="3600" b="1" i="0" u="none" strike="noStrike" kern="1200" cap="all" spc="0" normalizeH="0" baseline="0" noProof="0"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 </a:t>
            </a:r>
            <a:r>
              <a:rPr kumimoji="0" lang="en-US" sz="3600" b="1" i="0" u="none" strike="noStrike" kern="1200" cap="all" spc="0" normalizeH="0" baseline="0" noProof="0" err="1"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cấp</a:t>
            </a:r>
            <a:r>
              <a:rPr kumimoji="0" lang="en-US" sz="3600" b="1" i="0" u="none" strike="noStrike" kern="1200" cap="all" spc="0" normalizeH="0" noProof="0"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 </a:t>
            </a:r>
            <a:r>
              <a:rPr lang="en-US" sz="3600" b="1" cap="all" smtClean="0">
                <a:solidFill>
                  <a:srgbClr val="572314"/>
                </a:solidFill>
                <a:effectLst>
                  <a:outerShdw blurRad="50000" dist="30000" dir="5400000" algn="tl" rotWithShape="0">
                    <a:srgbClr val="000000">
                      <a:alpha val="30000"/>
                    </a:srgbClr>
                  </a:outerShdw>
                </a:effectLst>
                <a:ea typeface="+mj-ea"/>
                <a:cs typeface="Times New Roman" pitchFamily="18" charset="0"/>
              </a:rPr>
              <a:t>thành phố</a:t>
            </a:r>
            <a:endParaRPr kumimoji="0" lang="en-US" sz="3600" b="1" i="0" u="none" strike="noStrike" kern="1200" cap="all" spc="0" normalizeH="0" noProof="0"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endParaRPr>
          </a:p>
          <a:p>
            <a:pPr marL="0" marR="0" lvl="0" indent="0" algn="ctr" defTabSz="914400" rtl="0" eaLnBrk="1" fontAlgn="base" latinLnBrk="0" hangingPunct="1">
              <a:lnSpc>
                <a:spcPts val="4500"/>
              </a:lnSpc>
              <a:spcBef>
                <a:spcPct val="0"/>
              </a:spcBef>
              <a:spcAft>
                <a:spcPct val="0"/>
              </a:spcAft>
              <a:buClrTx/>
              <a:buSzTx/>
              <a:buFontTx/>
              <a:buNone/>
              <a:tabLst/>
              <a:defRPr/>
            </a:pPr>
            <a:r>
              <a:rPr kumimoji="0" lang="en-US" sz="3600" b="1" i="0" u="none" strike="noStrike" kern="1200" cap="all" spc="0" normalizeH="0" noProof="0" err="1"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Năm</a:t>
            </a:r>
            <a:r>
              <a:rPr kumimoji="0" lang="en-US" sz="3600" b="1" i="0" u="none" strike="noStrike" kern="1200" cap="all" spc="0" normalizeH="0" noProof="0"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 </a:t>
            </a:r>
            <a:r>
              <a:rPr kumimoji="0" lang="en-US" sz="3600" b="1" i="0" u="none" strike="noStrike" kern="1200" cap="all" spc="0" normalizeH="0" noProof="0" err="1"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học</a:t>
            </a:r>
            <a:r>
              <a:rPr kumimoji="0" lang="en-US" sz="3600" b="1" i="0" u="none" strike="noStrike" kern="1200" cap="all" spc="0" normalizeH="0" noProof="0"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 2015-2016 </a:t>
            </a:r>
            <a:endParaRPr kumimoji="0" lang="en-US" sz="3600" b="1" i="0" u="none" strike="noStrike" kern="1200" cap="all" spc="0" normalizeH="0" baseline="0" noProof="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endParaRPr>
          </a:p>
        </p:txBody>
      </p:sp>
    </p:spTree>
    <p:extLst>
      <p:ext uri="{BB962C8B-B14F-4D97-AF65-F5344CB8AC3E}">
        <p14:creationId xmlns:p14="http://schemas.microsoft.com/office/powerpoint/2010/main" val="63500093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ranvinhxuyen-theme-1">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tranvinhxuyen-theme-1</Template>
  <TotalTime>24816</TotalTime>
  <Words>957</Words>
  <Application>Microsoft Office PowerPoint</Application>
  <PresentationFormat>On-screen Show (4:3)</PresentationFormat>
  <Paragraphs>201</Paragraphs>
  <Slides>30</Slides>
  <Notes>11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30</vt:i4>
      </vt:variant>
    </vt:vector>
  </HeadingPairs>
  <TitlesOfParts>
    <vt:vector size="32" baseType="lpstr">
      <vt:lpstr>tranvinhxuyen-theme-1</vt:lpstr>
      <vt:lpstr>Visio</vt:lpstr>
      <vt:lpstr>UBND thành phố hồ chí minh trường cao đẳng kỹ thuật  Lý tự trọng tp. Hồ chí minh</vt:lpstr>
      <vt:lpstr>Trường CĐKT Lý Tự Trọng TP. HCM</vt:lpstr>
      <vt:lpstr>Trường Cao Đẳng Kỹ thuật Lý Tự Trọng TP. HCM</vt:lpstr>
      <vt:lpstr>TRUY XuẤT CƠ SỞ DỮ LIỆU</vt:lpstr>
      <vt:lpstr>Thông Tin Môn Học</vt:lpstr>
      <vt:lpstr>Thông Tin Môn Học</vt:lpstr>
      <vt:lpstr>PowerPoint Presentation</vt:lpstr>
      <vt:lpstr>Phương pháp giảng dạy</vt:lpstr>
      <vt:lpstr>UBND thành phố hồ chí minh trường cao đẳng kỹ thuật  Lý tự trọng tp. Hồ chí minh</vt:lpstr>
      <vt:lpstr>TRUY XuẤT CƠ SỞ DỮ LIỆU</vt:lpstr>
      <vt:lpstr>Mục Tiêu Môn Học</vt:lpstr>
      <vt:lpstr>Mục Tiêu Bài Học</vt:lpstr>
      <vt:lpstr>1. Giới thiệu</vt:lpstr>
      <vt:lpstr>1. Giới thiệu</vt:lpstr>
      <vt:lpstr>2. Đặt vấn đề</vt:lpstr>
      <vt:lpstr>3. Thao tác kết nối dữ liệu </vt:lpstr>
      <vt:lpstr>3. Thao tác kết nối dữ liệu </vt:lpstr>
      <vt:lpstr>3. Thao tác kết nối dữ liệu </vt:lpstr>
      <vt:lpstr>3. Thao tác kết nối dữ liệu </vt:lpstr>
      <vt:lpstr>3. Thao tác kết nối dữ liệu </vt:lpstr>
      <vt:lpstr>3. Thao tác kết nối dữ liệu </vt:lpstr>
      <vt:lpstr>PowerPoint Presentation</vt:lpstr>
      <vt:lpstr>3. Thao tác kết nối dữ liệu </vt:lpstr>
      <vt:lpstr>PowerPoint Presentation</vt:lpstr>
      <vt:lpstr>PowerPoint Presentation</vt:lpstr>
      <vt:lpstr>PowerPoint Presentation</vt:lpstr>
      <vt:lpstr>PowerPoint Presentation</vt:lpstr>
      <vt:lpstr>PowerPoint Presentation</vt:lpstr>
      <vt:lpstr>Bài tập về nhà</vt:lpstr>
      <vt:lpstr>PowerPoint Presentation</vt:lpstr>
    </vt:vector>
  </TitlesOfParts>
  <Company>164A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Windows xp sp2 Full</dc:creator>
  <cp:lastModifiedBy>xuyen</cp:lastModifiedBy>
  <cp:revision>1076</cp:revision>
  <dcterms:created xsi:type="dcterms:W3CDTF">2006-06-14T17:07:33Z</dcterms:created>
  <dcterms:modified xsi:type="dcterms:W3CDTF">2016-06-03T08:45:01Z</dcterms:modified>
</cp:coreProperties>
</file>